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65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3.png"/><Relationship Id="rId18" Type="http://schemas.openxmlformats.org/officeDocument/2006/relationships/image" Target="../media/image37.png"/><Relationship Id="rId26" Type="http://schemas.openxmlformats.org/officeDocument/2006/relationships/image" Target="../media/image45.png"/><Relationship Id="rId3" Type="http://schemas.openxmlformats.org/officeDocument/2006/relationships/image" Target="../media/image23.png"/><Relationship Id="rId21" Type="http://schemas.openxmlformats.org/officeDocument/2006/relationships/image" Target="../media/image40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6.png"/><Relationship Id="rId25" Type="http://schemas.openxmlformats.org/officeDocument/2006/relationships/image" Target="../media/image44.png"/><Relationship Id="rId2" Type="http://schemas.openxmlformats.org/officeDocument/2006/relationships/image" Target="../media/image22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3.png"/><Relationship Id="rId5" Type="http://schemas.openxmlformats.org/officeDocument/2006/relationships/image" Target="../media/image25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30.png"/><Relationship Id="rId19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Relationship Id="rId27" Type="http://schemas.openxmlformats.org/officeDocument/2006/relationships/image" Target="../media/image4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2.png"/><Relationship Id="rId3" Type="http://schemas.openxmlformats.org/officeDocument/2006/relationships/image" Target="../media/image48.png"/><Relationship Id="rId21" Type="http://schemas.openxmlformats.org/officeDocument/2006/relationships/image" Target="../media/image65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1.png"/><Relationship Id="rId2" Type="http://schemas.openxmlformats.org/officeDocument/2006/relationships/image" Target="../media/image47.png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24" Type="http://schemas.openxmlformats.org/officeDocument/2006/relationships/image" Target="../media/image68.png"/><Relationship Id="rId5" Type="http://schemas.openxmlformats.org/officeDocument/2006/relationships/image" Target="../media/image50.png"/><Relationship Id="rId15" Type="http://schemas.openxmlformats.org/officeDocument/2006/relationships/image" Target="../media/image13.png"/><Relationship Id="rId23" Type="http://schemas.openxmlformats.org/officeDocument/2006/relationships/image" Target="../media/image67.png"/><Relationship Id="rId10" Type="http://schemas.openxmlformats.org/officeDocument/2006/relationships/image" Target="../media/image55.png"/><Relationship Id="rId19" Type="http://schemas.openxmlformats.org/officeDocument/2006/relationships/image" Target="../media/image63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Relationship Id="rId22" Type="http://schemas.openxmlformats.org/officeDocument/2006/relationships/image" Target="../media/image6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2.png"/><Relationship Id="rId3" Type="http://schemas.openxmlformats.org/officeDocument/2006/relationships/image" Target="../media/image48.png"/><Relationship Id="rId21" Type="http://schemas.openxmlformats.org/officeDocument/2006/relationships/image" Target="../media/image65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1.png"/><Relationship Id="rId2" Type="http://schemas.openxmlformats.org/officeDocument/2006/relationships/image" Target="../media/image47.png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13.png"/><Relationship Id="rId23" Type="http://schemas.openxmlformats.org/officeDocument/2006/relationships/image" Target="../media/image70.png"/><Relationship Id="rId10" Type="http://schemas.openxmlformats.org/officeDocument/2006/relationships/image" Target="../media/image55.png"/><Relationship Id="rId19" Type="http://schemas.openxmlformats.org/officeDocument/2006/relationships/image" Target="../media/image69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Relationship Id="rId22" Type="http://schemas.openxmlformats.org/officeDocument/2006/relationships/image" Target="../media/image6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0.png"/><Relationship Id="rId18" Type="http://schemas.openxmlformats.org/officeDocument/2006/relationships/image" Target="../media/image85.png"/><Relationship Id="rId3" Type="http://schemas.openxmlformats.org/officeDocument/2006/relationships/image" Target="../media/image72.png"/><Relationship Id="rId7" Type="http://schemas.openxmlformats.org/officeDocument/2006/relationships/image" Target="../media/image75.png"/><Relationship Id="rId12" Type="http://schemas.openxmlformats.org/officeDocument/2006/relationships/image" Target="../media/image79.png"/><Relationship Id="rId17" Type="http://schemas.openxmlformats.org/officeDocument/2006/relationships/image" Target="../media/image84.png"/><Relationship Id="rId2" Type="http://schemas.openxmlformats.org/officeDocument/2006/relationships/image" Target="../media/image71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13.png"/><Relationship Id="rId5" Type="http://schemas.openxmlformats.org/officeDocument/2006/relationships/image" Target="../media/image74.png"/><Relationship Id="rId15" Type="http://schemas.openxmlformats.org/officeDocument/2006/relationships/image" Target="../media/image82.png"/><Relationship Id="rId10" Type="http://schemas.openxmlformats.org/officeDocument/2006/relationships/image" Target="../media/image78.png"/><Relationship Id="rId19" Type="http://schemas.openxmlformats.org/officeDocument/2006/relationships/image" Target="../media/image86.png"/><Relationship Id="rId4" Type="http://schemas.openxmlformats.org/officeDocument/2006/relationships/image" Target="../media/image73.png"/><Relationship Id="rId9" Type="http://schemas.openxmlformats.org/officeDocument/2006/relationships/image" Target="../media/image77.png"/><Relationship Id="rId14" Type="http://schemas.openxmlformats.org/officeDocument/2006/relationships/image" Target="../media/image8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0.png"/><Relationship Id="rId3" Type="http://schemas.openxmlformats.org/officeDocument/2006/relationships/image" Target="../media/image72.png"/><Relationship Id="rId7" Type="http://schemas.openxmlformats.org/officeDocument/2006/relationships/image" Target="../media/image75.png"/><Relationship Id="rId12" Type="http://schemas.openxmlformats.org/officeDocument/2006/relationships/image" Target="../media/image79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13.png"/><Relationship Id="rId5" Type="http://schemas.openxmlformats.org/officeDocument/2006/relationships/image" Target="../media/image74.png"/><Relationship Id="rId10" Type="http://schemas.openxmlformats.org/officeDocument/2006/relationships/image" Target="../media/image78.png"/><Relationship Id="rId4" Type="http://schemas.openxmlformats.org/officeDocument/2006/relationships/image" Target="../media/image73.png"/><Relationship Id="rId9" Type="http://schemas.openxmlformats.org/officeDocument/2006/relationships/image" Target="../media/image77.png"/><Relationship Id="rId14" Type="http://schemas.openxmlformats.org/officeDocument/2006/relationships/image" Target="../media/image8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98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12" Type="http://schemas.openxmlformats.org/officeDocument/2006/relationships/image" Target="../media/image97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11" Type="http://schemas.openxmlformats.org/officeDocument/2006/relationships/image" Target="../media/image96.png"/><Relationship Id="rId5" Type="http://schemas.openxmlformats.org/officeDocument/2006/relationships/image" Target="../media/image91.png"/><Relationship Id="rId15" Type="http://schemas.openxmlformats.org/officeDocument/2006/relationships/image" Target="../media/image100.png"/><Relationship Id="rId10" Type="http://schemas.openxmlformats.org/officeDocument/2006/relationships/image" Target="../media/image95.png"/><Relationship Id="rId4" Type="http://schemas.openxmlformats.org/officeDocument/2006/relationships/image" Target="../media/image90.png"/><Relationship Id="rId9" Type="http://schemas.openxmlformats.org/officeDocument/2006/relationships/image" Target="../media/image61.png"/><Relationship Id="rId14" Type="http://schemas.openxmlformats.org/officeDocument/2006/relationships/image" Target="../media/image9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18" Type="http://schemas.openxmlformats.org/officeDocument/2006/relationships/image" Target="../media/image116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17" Type="http://schemas.openxmlformats.org/officeDocument/2006/relationships/image" Target="../media/image115.png"/><Relationship Id="rId2" Type="http://schemas.openxmlformats.org/officeDocument/2006/relationships/image" Target="../media/image101.png"/><Relationship Id="rId16" Type="http://schemas.openxmlformats.org/officeDocument/2006/relationships/image" Target="../media/image114.png"/><Relationship Id="rId20" Type="http://schemas.openxmlformats.org/officeDocument/2006/relationships/image" Target="../media/image1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5" Type="http://schemas.openxmlformats.org/officeDocument/2006/relationships/image" Target="../media/image13.png"/><Relationship Id="rId10" Type="http://schemas.openxmlformats.org/officeDocument/2006/relationships/image" Target="../media/image109.png"/><Relationship Id="rId19" Type="http://schemas.openxmlformats.org/officeDocument/2006/relationships/image" Target="../media/image117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Relationship Id="rId14" Type="http://schemas.openxmlformats.org/officeDocument/2006/relationships/image" Target="../media/image1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image" Target="../media/image112.png"/><Relationship Id="rId18" Type="http://schemas.openxmlformats.org/officeDocument/2006/relationships/image" Target="../media/image116.png"/><Relationship Id="rId3" Type="http://schemas.openxmlformats.org/officeDocument/2006/relationships/image" Target="../media/image102.png"/><Relationship Id="rId21" Type="http://schemas.openxmlformats.org/officeDocument/2006/relationships/image" Target="../media/image121.png"/><Relationship Id="rId7" Type="http://schemas.openxmlformats.org/officeDocument/2006/relationships/image" Target="../media/image106.png"/><Relationship Id="rId12" Type="http://schemas.openxmlformats.org/officeDocument/2006/relationships/image" Target="../media/image111.png"/><Relationship Id="rId17" Type="http://schemas.openxmlformats.org/officeDocument/2006/relationships/image" Target="../media/image115.png"/><Relationship Id="rId2" Type="http://schemas.openxmlformats.org/officeDocument/2006/relationships/image" Target="../media/image101.png"/><Relationship Id="rId16" Type="http://schemas.openxmlformats.org/officeDocument/2006/relationships/image" Target="../media/image114.png"/><Relationship Id="rId20" Type="http://schemas.openxmlformats.org/officeDocument/2006/relationships/image" Target="../media/image1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5" Type="http://schemas.openxmlformats.org/officeDocument/2006/relationships/image" Target="../media/image119.png"/><Relationship Id="rId10" Type="http://schemas.openxmlformats.org/officeDocument/2006/relationships/image" Target="../media/image109.png"/><Relationship Id="rId19" Type="http://schemas.openxmlformats.org/officeDocument/2006/relationships/image" Target="../media/image117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Relationship Id="rId14" Type="http://schemas.openxmlformats.org/officeDocument/2006/relationships/image" Target="../media/image113.png"/><Relationship Id="rId22" Type="http://schemas.openxmlformats.org/officeDocument/2006/relationships/image" Target="../media/image1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13" Type="http://schemas.openxmlformats.org/officeDocument/2006/relationships/image" Target="../media/image133.png"/><Relationship Id="rId3" Type="http://schemas.openxmlformats.org/officeDocument/2006/relationships/image" Target="../media/image124.png"/><Relationship Id="rId7" Type="http://schemas.openxmlformats.org/officeDocument/2006/relationships/image" Target="../media/image128.png"/><Relationship Id="rId12" Type="http://schemas.openxmlformats.org/officeDocument/2006/relationships/image" Target="../media/image132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7.png"/><Relationship Id="rId11" Type="http://schemas.openxmlformats.org/officeDocument/2006/relationships/image" Target="../media/image131.png"/><Relationship Id="rId5" Type="http://schemas.openxmlformats.org/officeDocument/2006/relationships/image" Target="../media/image126.png"/><Relationship Id="rId15" Type="http://schemas.openxmlformats.org/officeDocument/2006/relationships/image" Target="../media/image135.png"/><Relationship Id="rId10" Type="http://schemas.openxmlformats.org/officeDocument/2006/relationships/image" Target="../media/image130.png"/><Relationship Id="rId4" Type="http://schemas.openxmlformats.org/officeDocument/2006/relationships/image" Target="../media/image125.png"/><Relationship Id="rId9" Type="http://schemas.openxmlformats.org/officeDocument/2006/relationships/image" Target="../media/image13.png"/><Relationship Id="rId14" Type="http://schemas.openxmlformats.org/officeDocument/2006/relationships/image" Target="../media/image1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13" Type="http://schemas.openxmlformats.org/officeDocument/2006/relationships/image" Target="../media/image145.png"/><Relationship Id="rId18" Type="http://schemas.openxmlformats.org/officeDocument/2006/relationships/image" Target="../media/image150.png"/><Relationship Id="rId3" Type="http://schemas.openxmlformats.org/officeDocument/2006/relationships/image" Target="../media/image137.png"/><Relationship Id="rId7" Type="http://schemas.openxmlformats.org/officeDocument/2006/relationships/image" Target="../media/image140.png"/><Relationship Id="rId12" Type="http://schemas.openxmlformats.org/officeDocument/2006/relationships/image" Target="../media/image61.png"/><Relationship Id="rId17" Type="http://schemas.openxmlformats.org/officeDocument/2006/relationships/image" Target="../media/image149.png"/><Relationship Id="rId2" Type="http://schemas.openxmlformats.org/officeDocument/2006/relationships/image" Target="../media/image136.png"/><Relationship Id="rId16" Type="http://schemas.openxmlformats.org/officeDocument/2006/relationships/image" Target="../media/image1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9.png"/><Relationship Id="rId11" Type="http://schemas.openxmlformats.org/officeDocument/2006/relationships/image" Target="../media/image144.png"/><Relationship Id="rId5" Type="http://schemas.openxmlformats.org/officeDocument/2006/relationships/image" Target="../media/image138.png"/><Relationship Id="rId15" Type="http://schemas.openxmlformats.org/officeDocument/2006/relationships/image" Target="../media/image147.png"/><Relationship Id="rId10" Type="http://schemas.openxmlformats.org/officeDocument/2006/relationships/image" Target="../media/image143.png"/><Relationship Id="rId19" Type="http://schemas.openxmlformats.org/officeDocument/2006/relationships/image" Target="../media/image151.png"/><Relationship Id="rId4" Type="http://schemas.openxmlformats.org/officeDocument/2006/relationships/image" Target="../media/image13.png"/><Relationship Id="rId9" Type="http://schemas.openxmlformats.org/officeDocument/2006/relationships/image" Target="../media/image142.png"/><Relationship Id="rId14" Type="http://schemas.openxmlformats.org/officeDocument/2006/relationships/image" Target="../media/image1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3.png"/><Relationship Id="rId7" Type="http://schemas.openxmlformats.org/officeDocument/2006/relationships/image" Target="../media/image156.png"/><Relationship Id="rId12" Type="http://schemas.openxmlformats.org/officeDocument/2006/relationships/image" Target="../media/image160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5.png"/><Relationship Id="rId11" Type="http://schemas.openxmlformats.org/officeDocument/2006/relationships/image" Target="../media/image159.png"/><Relationship Id="rId5" Type="http://schemas.openxmlformats.org/officeDocument/2006/relationships/image" Target="../media/image154.png"/><Relationship Id="rId10" Type="http://schemas.openxmlformats.org/officeDocument/2006/relationships/image" Target="../media/image114.png"/><Relationship Id="rId4" Type="http://schemas.openxmlformats.org/officeDocument/2006/relationships/image" Target="../media/image153.png"/><Relationship Id="rId9" Type="http://schemas.openxmlformats.org/officeDocument/2006/relationships/image" Target="../media/image1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9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12336" y="9585358"/>
            <a:ext cx="8303791" cy="2148855"/>
            <a:chOff x="2512336" y="9585358"/>
            <a:chExt cx="8303791" cy="214885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800000">
              <a:off x="2512336" y="9585358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3030502" y="6759472"/>
            <a:ext cx="9217085" cy="4458765"/>
            <a:chOff x="13030502" y="6759472"/>
            <a:chExt cx="9217085" cy="445876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">
              <a:off x="13030502" y="6759472"/>
              <a:ext cx="9217085" cy="445876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683754" y="-1126333"/>
            <a:ext cx="4656675" cy="2252666"/>
            <a:chOff x="3683754" y="-1126333"/>
            <a:chExt cx="4656675" cy="225266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1880000">
              <a:off x="3683754" y="-1126333"/>
              <a:ext cx="4656675" cy="225266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4534069" y="7866165"/>
            <a:ext cx="9484052" cy="4587910"/>
            <a:chOff x="-4534069" y="7866165"/>
            <a:chExt cx="9484052" cy="458791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620000">
              <a:off x="-4534069" y="7866165"/>
              <a:ext cx="9484052" cy="458791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5160002" y="6968335"/>
            <a:ext cx="8303791" cy="2148855"/>
            <a:chOff x="-5160002" y="6968335"/>
            <a:chExt cx="8303791" cy="214885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1800000">
              <a:off x="-5160002" y="6968335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1364089" y="-17016"/>
            <a:ext cx="5537112" cy="1432894"/>
            <a:chOff x="11364089" y="-17016"/>
            <a:chExt cx="5537112" cy="143289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800000">
              <a:off x="11364089" y="-17016"/>
              <a:ext cx="5537112" cy="143289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382770" y="1411592"/>
            <a:ext cx="7742835" cy="3745596"/>
            <a:chOff x="14382770" y="1411592"/>
            <a:chExt cx="7742835" cy="3745596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620000">
              <a:off x="14382770" y="1411592"/>
              <a:ext cx="7742835" cy="374559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97511" y="-1797817"/>
            <a:ext cx="3946653" cy="3711945"/>
            <a:chOff x="1397511" y="-1797817"/>
            <a:chExt cx="3946653" cy="371194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80000">
              <a:off x="1397511" y="-1797817"/>
              <a:ext cx="3946653" cy="371194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-1320148" y="-1409197"/>
            <a:ext cx="4492755" cy="4991950"/>
            <a:chOff x="-1320148" y="-1409197"/>
            <a:chExt cx="4492755" cy="499195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1860000">
              <a:off x="-1320148" y="-1409197"/>
              <a:ext cx="4492755" cy="499195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051528" y="688773"/>
            <a:ext cx="2398127" cy="3261027"/>
            <a:chOff x="1051528" y="688773"/>
            <a:chExt cx="2398127" cy="3261027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51528" y="688773"/>
              <a:ext cx="2398127" cy="326102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1682583" y="7732660"/>
            <a:ext cx="3724679" cy="3503173"/>
            <a:chOff x="11682583" y="7732660"/>
            <a:chExt cx="3724679" cy="350317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80000">
              <a:off x="11682583" y="7732660"/>
              <a:ext cx="3724679" cy="3503173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3707769" y="7007937"/>
            <a:ext cx="4523579" cy="5113295"/>
            <a:chOff x="13707769" y="7007937"/>
            <a:chExt cx="4523579" cy="5113295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707769" y="7007937"/>
              <a:ext cx="4523579" cy="5113295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249007" y="3732736"/>
            <a:ext cx="16936457" cy="4160381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6833273" y="604097"/>
            <a:ext cx="4650695" cy="817992"/>
            <a:chOff x="6833273" y="604097"/>
            <a:chExt cx="4650695" cy="817992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33273" y="604097"/>
              <a:ext cx="4650695" cy="817992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062333" y="2682380"/>
            <a:ext cx="7893953" cy="1900362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6128740" y="3870588"/>
            <a:ext cx="6028235" cy="79212"/>
            <a:chOff x="6128740" y="3870588"/>
            <a:chExt cx="6028235" cy="79212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28740" y="3870588"/>
              <a:ext cx="6028235" cy="79212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6144503" y="2849434"/>
            <a:ext cx="6028235" cy="79212"/>
            <a:chOff x="6144503" y="2849434"/>
            <a:chExt cx="6028235" cy="79212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44503" y="2849434"/>
              <a:ext cx="6028235" cy="79212"/>
            </a:xfrm>
            <a:prstGeom prst="rect">
              <a:avLst/>
            </a:prstGeom>
          </p:spPr>
        </p:pic>
      </p:grpSp>
      <p:pic>
        <p:nvPicPr>
          <p:cNvPr id="52" name="Object 51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701533" y="615127"/>
            <a:ext cx="4661219" cy="1090095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14245822" y="-1151795"/>
            <a:ext cx="4560680" cy="4560680"/>
            <a:chOff x="14245822" y="-1151795"/>
            <a:chExt cx="4560680" cy="4560680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 rot="-5160000">
              <a:off x="14245822" y="-1151795"/>
              <a:ext cx="4560680" cy="4560680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1117243" y="7632683"/>
            <a:ext cx="4139470" cy="4599411"/>
            <a:chOff x="1117243" y="7632683"/>
            <a:chExt cx="4139470" cy="4599411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2700000">
              <a:off x="1117243" y="7632683"/>
              <a:ext cx="4139470" cy="4599411"/>
            </a:xfrm>
            <a:prstGeom prst="rect">
              <a:avLst/>
            </a:prstGeom>
          </p:spPr>
        </p:pic>
      </p:grpSp>
      <p:pic>
        <p:nvPicPr>
          <p:cNvPr id="59" name="Object 58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430026" y="7478108"/>
            <a:ext cx="12226762" cy="15585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D3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602460" y="9119518"/>
            <a:ext cx="4680138" cy="4680138"/>
            <a:chOff x="6602460" y="9119518"/>
            <a:chExt cx="4680138" cy="46801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02460" y="9119518"/>
              <a:ext cx="4680138" cy="46801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328232" y="-2064076"/>
            <a:ext cx="4677780" cy="4677780"/>
            <a:chOff x="-328232" y="-2064076"/>
            <a:chExt cx="4677780" cy="467778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28232" y="-2064076"/>
              <a:ext cx="4677780" cy="467778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794802" y="-1565147"/>
            <a:ext cx="3502451" cy="3502451"/>
            <a:chOff x="14794802" y="-1565147"/>
            <a:chExt cx="3502451" cy="35024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94802" y="-1565147"/>
              <a:ext cx="3502451" cy="35024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2931744" y="2546440"/>
            <a:ext cx="4432728" cy="4432728"/>
            <a:chOff x="-2931744" y="2546440"/>
            <a:chExt cx="4432728" cy="443272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6000000">
              <a:off x="-2931744" y="2546440"/>
              <a:ext cx="4432728" cy="4432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9545338" y="8067032"/>
            <a:ext cx="3209434" cy="4291548"/>
            <a:chOff x="9545338" y="8067032"/>
            <a:chExt cx="3209434" cy="4291548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45338" y="8067032"/>
              <a:ext cx="3209434" cy="429154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2584323" y="7330363"/>
            <a:ext cx="5024581" cy="2125398"/>
            <a:chOff x="-2584323" y="7330363"/>
            <a:chExt cx="5024581" cy="212539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2584323" y="7330363"/>
              <a:ext cx="5024581" cy="212539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929512" y="3259608"/>
            <a:ext cx="3957052" cy="3957052"/>
            <a:chOff x="15929512" y="3259608"/>
            <a:chExt cx="3957052" cy="3957052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929512" y="3259608"/>
              <a:ext cx="3957052" cy="395705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-501631" y="8418989"/>
            <a:ext cx="2839845" cy="2220702"/>
            <a:chOff x="-501631" y="8418989"/>
            <a:chExt cx="2839845" cy="222070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501631" y="8418989"/>
              <a:ext cx="2839845" cy="222070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3124545" y="-1583666"/>
            <a:ext cx="2600557" cy="3536296"/>
            <a:chOff x="3124545" y="-1583666"/>
            <a:chExt cx="2600557" cy="3536296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24545" y="-1583666"/>
              <a:ext cx="2600557" cy="3536296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300240" y="-491799"/>
            <a:ext cx="1804948" cy="2132551"/>
            <a:chOff x="12300240" y="-491799"/>
            <a:chExt cx="1804948" cy="2132551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300240" y="-491799"/>
              <a:ext cx="1804948" cy="213255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5724362" y="8847420"/>
            <a:ext cx="5802684" cy="2454535"/>
            <a:chOff x="15724362" y="8847420"/>
            <a:chExt cx="5802684" cy="2454535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724362" y="8847420"/>
              <a:ext cx="5802684" cy="2454535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7191377" y="3582107"/>
            <a:ext cx="1708615" cy="2018733"/>
            <a:chOff x="17191377" y="3582107"/>
            <a:chExt cx="1708615" cy="201873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6200000">
              <a:off x="17191377" y="3582107"/>
              <a:ext cx="1708615" cy="2018733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566886" y="644218"/>
            <a:ext cx="3605676" cy="5354724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4949166" y="7578595"/>
            <a:ext cx="914286" cy="914286"/>
            <a:chOff x="4949166" y="7578595"/>
            <a:chExt cx="914286" cy="914286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49166" y="7578595"/>
              <a:ext cx="914286" cy="914286"/>
            </a:xfrm>
            <a:prstGeom prst="rect">
              <a:avLst/>
            </a:prstGeom>
          </p:spPr>
        </p:pic>
      </p:grpSp>
      <p:pic>
        <p:nvPicPr>
          <p:cNvPr id="45" name="Object 44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952943" y="3048733"/>
            <a:ext cx="6938848" cy="1384590"/>
          </a:xfrm>
          <a:prstGeom prst="rect">
            <a:avLst/>
          </a:prstGeom>
        </p:spPr>
      </p:pic>
      <p:pic>
        <p:nvPicPr>
          <p:cNvPr id="46" name="Object 45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952943" y="4174971"/>
            <a:ext cx="5076581" cy="1384590"/>
          </a:xfrm>
          <a:prstGeom prst="rect">
            <a:avLst/>
          </a:prstGeom>
        </p:spPr>
      </p:pic>
      <p:pic>
        <p:nvPicPr>
          <p:cNvPr id="47" name="Object 46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943419" y="5362388"/>
            <a:ext cx="6752305" cy="1379962"/>
          </a:xfrm>
          <a:prstGeom prst="rect">
            <a:avLst/>
          </a:prstGeom>
        </p:spPr>
      </p:pic>
      <p:pic>
        <p:nvPicPr>
          <p:cNvPr id="48" name="Object 47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952943" y="6427429"/>
            <a:ext cx="3596495" cy="1384590"/>
          </a:xfrm>
          <a:prstGeom prst="rect">
            <a:avLst/>
          </a:prstGeom>
        </p:spPr>
      </p:pic>
      <p:pic>
        <p:nvPicPr>
          <p:cNvPr id="49" name="Object 48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952943" y="7483600"/>
            <a:ext cx="6422371" cy="1384590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4949166" y="6452557"/>
            <a:ext cx="914286" cy="914286"/>
            <a:chOff x="4949166" y="6452557"/>
            <a:chExt cx="914286" cy="914286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49166" y="6452557"/>
              <a:ext cx="914286" cy="914286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4949166" y="5326519"/>
            <a:ext cx="914286" cy="914286"/>
            <a:chOff x="4949166" y="5326519"/>
            <a:chExt cx="914286" cy="914286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49166" y="5326519"/>
              <a:ext cx="914286" cy="914286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949166" y="4200481"/>
            <a:ext cx="914286" cy="914286"/>
            <a:chOff x="4949166" y="4200481"/>
            <a:chExt cx="914286" cy="914286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49166" y="4200481"/>
              <a:ext cx="914286" cy="914286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949166" y="3074443"/>
            <a:ext cx="914286" cy="914286"/>
            <a:chOff x="4949166" y="3074443"/>
            <a:chExt cx="914286" cy="914286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49166" y="3074443"/>
              <a:ext cx="914286" cy="914286"/>
            </a:xfrm>
            <a:prstGeom prst="rect">
              <a:avLst/>
            </a:prstGeom>
          </p:spPr>
        </p:pic>
      </p:grpSp>
      <p:pic>
        <p:nvPicPr>
          <p:cNvPr id="62" name="Object 61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304707" y="2988458"/>
            <a:ext cx="2055571" cy="1189086"/>
          </a:xfrm>
          <a:prstGeom prst="rect">
            <a:avLst/>
          </a:prstGeom>
        </p:spPr>
      </p:pic>
      <p:pic>
        <p:nvPicPr>
          <p:cNvPr id="63" name="Object 62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4340193" y="4109928"/>
            <a:ext cx="2044352" cy="1189086"/>
          </a:xfrm>
          <a:prstGeom prst="rect">
            <a:avLst/>
          </a:prstGeom>
        </p:spPr>
      </p:pic>
      <p:pic>
        <p:nvPicPr>
          <p:cNvPr id="64" name="Object 63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4340193" y="5221874"/>
            <a:ext cx="2044352" cy="1189086"/>
          </a:xfrm>
          <a:prstGeom prst="rect">
            <a:avLst/>
          </a:prstGeom>
        </p:spPr>
      </p:pic>
      <p:pic>
        <p:nvPicPr>
          <p:cNvPr id="65" name="Object 64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4210323" y="6362392"/>
            <a:ext cx="2249724" cy="1189086"/>
          </a:xfrm>
          <a:prstGeom prst="rect">
            <a:avLst/>
          </a:prstGeom>
        </p:spPr>
      </p:pic>
      <p:pic>
        <p:nvPicPr>
          <p:cNvPr id="66" name="Object 65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4340193" y="7493386"/>
            <a:ext cx="2044352" cy="1189086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7090226" y="737778"/>
            <a:ext cx="4105263" cy="722058"/>
            <a:chOff x="7090226" y="737778"/>
            <a:chExt cx="4105263" cy="722058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090226" y="737778"/>
              <a:ext cx="4105263" cy="722058"/>
            </a:xfrm>
            <a:prstGeom prst="rect">
              <a:avLst/>
            </a:prstGeom>
          </p:spPr>
        </p:pic>
      </p:grpSp>
      <p:pic>
        <p:nvPicPr>
          <p:cNvPr id="70" name="Object 69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7270324" y="725403"/>
            <a:ext cx="3811343" cy="9630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9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1011180" y="-874087"/>
            <a:ext cx="1637775" cy="2227084"/>
            <a:chOff x="11011180" y="-874087"/>
            <a:chExt cx="1637775" cy="222708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320000">
              <a:off x="11011180" y="-874087"/>
              <a:ext cx="1637775" cy="222708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3119607" y="7315137"/>
            <a:ext cx="7742835" cy="3745596"/>
            <a:chOff x="13119607" y="7315137"/>
            <a:chExt cx="7742835" cy="374559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">
              <a:off x="13119607" y="7315137"/>
              <a:ext cx="7742835" cy="374559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3260255" y="-333272"/>
            <a:ext cx="8303791" cy="2148855"/>
            <a:chOff x="13260255" y="-333272"/>
            <a:chExt cx="8303791" cy="214885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800000">
              <a:off x="13260255" y="-333272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3729262" y="9425050"/>
            <a:ext cx="8303791" cy="2148855"/>
            <a:chOff x="-3729262" y="9425050"/>
            <a:chExt cx="8303791" cy="214885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800000">
              <a:off x="-3729262" y="9425050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48044" y="1261125"/>
            <a:ext cx="7068589" cy="1829210"/>
            <a:chOff x="-2848044" y="1261125"/>
            <a:chExt cx="7068589" cy="182921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800000">
              <a:off x="-2848044" y="1261125"/>
              <a:ext cx="7068589" cy="182921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286392" y="217804"/>
            <a:ext cx="2008703" cy="2415322"/>
            <a:chOff x="16286392" y="217804"/>
            <a:chExt cx="2008703" cy="241532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4320000">
              <a:off x="16286392" y="217804"/>
              <a:ext cx="2008703" cy="241532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744943" y="8446281"/>
            <a:ext cx="2017734" cy="2017734"/>
            <a:chOff x="14744943" y="8446281"/>
            <a:chExt cx="2017734" cy="201773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744943" y="8446281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-826296" y="585111"/>
            <a:ext cx="1652592" cy="1987125"/>
            <a:chOff x="-826296" y="585111"/>
            <a:chExt cx="1652592" cy="198712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720000">
              <a:off x="-826296" y="585111"/>
              <a:ext cx="1652592" cy="198712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35485" y="7948259"/>
            <a:ext cx="1938519" cy="2330931"/>
            <a:chOff x="235485" y="7948259"/>
            <a:chExt cx="1938519" cy="233093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3120000">
              <a:off x="235485" y="7948259"/>
              <a:ext cx="1938519" cy="233093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396531" y="-874087"/>
            <a:ext cx="2017734" cy="2017734"/>
            <a:chOff x="12396531" y="-874087"/>
            <a:chExt cx="2017734" cy="2017734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396531" y="-874087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-812989" y="6639302"/>
            <a:ext cx="2017734" cy="2017734"/>
            <a:chOff x="-812989" y="6639302"/>
            <a:chExt cx="2017734" cy="201773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812989" y="6639302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563855" y="8018370"/>
            <a:ext cx="3309475" cy="2715921"/>
            <a:chOff x="2563855" y="8018370"/>
            <a:chExt cx="3309475" cy="271592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63855" y="8018370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5636005" y="5821659"/>
            <a:ext cx="3309475" cy="2715921"/>
            <a:chOff x="15636005" y="5821659"/>
            <a:chExt cx="3309475" cy="2715921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5360000">
              <a:off x="15636005" y="5821659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6069801" y="3134934"/>
            <a:ext cx="1257143" cy="452018"/>
            <a:chOff x="16069801" y="3134934"/>
            <a:chExt cx="1257143" cy="452018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">
              <a:off x="16069801" y="3134934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4928468" y="183178"/>
            <a:ext cx="1257143" cy="452018"/>
            <a:chOff x="14928468" y="183178"/>
            <a:chExt cx="1257143" cy="452018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1080000">
              <a:off x="14928468" y="183178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7566187" y="4159591"/>
            <a:ext cx="1257143" cy="452018"/>
            <a:chOff x="17566187" y="4159591"/>
            <a:chExt cx="1257143" cy="452018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7620000">
              <a:off x="17566187" y="4159591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387887" y="188222"/>
              <a:ext cx="1939986" cy="2523867"/>
            </a:xfrm>
            <a:prstGeom prst="rect">
              <a:avLst/>
            </a:prstGeom>
          </p:spPr>
        </p:pic>
      </p:grpSp>
      <p:pic>
        <p:nvPicPr>
          <p:cNvPr id="59" name="Object 5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758097" y="637753"/>
            <a:ext cx="2194210" cy="2912200"/>
          </a:xfrm>
          <a:prstGeom prst="rect">
            <a:avLst/>
          </a:prstGeom>
        </p:spPr>
      </p:pic>
      <p:pic>
        <p:nvPicPr>
          <p:cNvPr id="60" name="Object 5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589686" y="5456907"/>
            <a:ext cx="5209057" cy="1223133"/>
          </a:xfrm>
          <a:prstGeom prst="rect">
            <a:avLst/>
          </a:prstGeom>
        </p:spPr>
      </p:pic>
      <p:pic>
        <p:nvPicPr>
          <p:cNvPr id="61" name="Object 6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429396" y="5456907"/>
            <a:ext cx="5285362" cy="1223133"/>
          </a:xfrm>
          <a:prstGeom prst="rect">
            <a:avLst/>
          </a:prstGeom>
        </p:spPr>
      </p:pic>
      <p:grpSp>
        <p:nvGrpSpPr>
          <p:cNvPr id="1020" name="그룹 1020"/>
          <p:cNvGrpSpPr/>
          <p:nvPr/>
        </p:nvGrpSpPr>
        <p:grpSpPr>
          <a:xfrm>
            <a:off x="6445597" y="5840870"/>
            <a:ext cx="566632" cy="171841"/>
            <a:chOff x="6445597" y="5840870"/>
            <a:chExt cx="566632" cy="171841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 rot="-16200000">
              <a:off x="6445597" y="5840870"/>
              <a:ext cx="566632" cy="171841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1450442" y="5840870"/>
            <a:ext cx="566632" cy="171841"/>
            <a:chOff x="11450442" y="5840870"/>
            <a:chExt cx="566632" cy="171841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 rot="-16200000">
              <a:off x="11450442" y="5840870"/>
              <a:ext cx="566632" cy="171841"/>
            </a:xfrm>
            <a:prstGeom prst="rect">
              <a:avLst/>
            </a:prstGeom>
          </p:spPr>
        </p:pic>
      </p:grpSp>
      <p:pic>
        <p:nvPicPr>
          <p:cNvPr id="68" name="Object 67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846714" y="2621543"/>
            <a:ext cx="16986429" cy="6632724"/>
          </a:xfrm>
          <a:prstGeom prst="rect">
            <a:avLst/>
          </a:prstGeom>
        </p:spPr>
      </p:pic>
      <p:pic>
        <p:nvPicPr>
          <p:cNvPr id="69" name="Object 68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-1821185" y="204714"/>
            <a:ext cx="10329867" cy="44193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9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1011180" y="-874087"/>
            <a:ext cx="1637775" cy="2227084"/>
            <a:chOff x="11011180" y="-874087"/>
            <a:chExt cx="1637775" cy="222708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320000">
              <a:off x="11011180" y="-874087"/>
              <a:ext cx="1637775" cy="222708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3119607" y="7315137"/>
            <a:ext cx="7742835" cy="3745596"/>
            <a:chOff x="13119607" y="7315137"/>
            <a:chExt cx="7742835" cy="374559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620000">
              <a:off x="13119607" y="7315137"/>
              <a:ext cx="7742835" cy="374559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3260255" y="-333272"/>
            <a:ext cx="8303791" cy="2148855"/>
            <a:chOff x="13260255" y="-333272"/>
            <a:chExt cx="8303791" cy="214885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800000">
              <a:off x="13260255" y="-333272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3729262" y="9425050"/>
            <a:ext cx="8303791" cy="2148855"/>
            <a:chOff x="-3729262" y="9425050"/>
            <a:chExt cx="8303791" cy="214885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800000">
              <a:off x="-3729262" y="9425050"/>
              <a:ext cx="8303791" cy="214885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2848044" y="1261125"/>
            <a:ext cx="7068589" cy="1829210"/>
            <a:chOff x="-2848044" y="1261125"/>
            <a:chExt cx="7068589" cy="182921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800000">
              <a:off x="-2848044" y="1261125"/>
              <a:ext cx="7068589" cy="182921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286392" y="217804"/>
            <a:ext cx="2008703" cy="2415322"/>
            <a:chOff x="16286392" y="217804"/>
            <a:chExt cx="2008703" cy="241532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4320000">
              <a:off x="16286392" y="217804"/>
              <a:ext cx="2008703" cy="241532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744943" y="8446281"/>
            <a:ext cx="2017734" cy="2017734"/>
            <a:chOff x="14744943" y="8446281"/>
            <a:chExt cx="2017734" cy="201773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744943" y="8446281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-826296" y="585111"/>
            <a:ext cx="1652592" cy="1987125"/>
            <a:chOff x="-826296" y="585111"/>
            <a:chExt cx="1652592" cy="1987125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720000">
              <a:off x="-826296" y="585111"/>
              <a:ext cx="1652592" cy="198712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35485" y="7948259"/>
            <a:ext cx="1938519" cy="2330931"/>
            <a:chOff x="235485" y="7948259"/>
            <a:chExt cx="1938519" cy="233093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3120000">
              <a:off x="235485" y="7948259"/>
              <a:ext cx="1938519" cy="2330931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2396531" y="-874087"/>
            <a:ext cx="2017734" cy="2017734"/>
            <a:chOff x="12396531" y="-874087"/>
            <a:chExt cx="2017734" cy="2017734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396531" y="-874087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-812989" y="6639302"/>
            <a:ext cx="2017734" cy="2017734"/>
            <a:chOff x="-812989" y="6639302"/>
            <a:chExt cx="2017734" cy="201773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812989" y="6639302"/>
              <a:ext cx="2017734" cy="201773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563855" y="8018370"/>
            <a:ext cx="3309475" cy="2715921"/>
            <a:chOff x="2563855" y="8018370"/>
            <a:chExt cx="3309475" cy="271592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63855" y="8018370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5636005" y="5821659"/>
            <a:ext cx="3309475" cy="2715921"/>
            <a:chOff x="15636005" y="5821659"/>
            <a:chExt cx="3309475" cy="2715921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rot="-15360000">
              <a:off x="15636005" y="5821659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6069801" y="3134934"/>
            <a:ext cx="1257143" cy="452018"/>
            <a:chOff x="16069801" y="3134934"/>
            <a:chExt cx="1257143" cy="452018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1080000">
              <a:off x="16069801" y="3134934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4928468" y="183178"/>
            <a:ext cx="1257143" cy="452018"/>
            <a:chOff x="14928468" y="183178"/>
            <a:chExt cx="1257143" cy="452018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1080000">
              <a:off x="14928468" y="183178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7566187" y="4159591"/>
            <a:ext cx="1257143" cy="452018"/>
            <a:chOff x="17566187" y="4159591"/>
            <a:chExt cx="1257143" cy="452018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7620000">
              <a:off x="17566187" y="4159591"/>
              <a:ext cx="1257143" cy="452018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387887" y="188222"/>
              <a:ext cx="1939986" cy="2523867"/>
            </a:xfrm>
            <a:prstGeom prst="rect">
              <a:avLst/>
            </a:prstGeom>
          </p:spPr>
        </p:pic>
      </p:grpSp>
      <p:pic>
        <p:nvPicPr>
          <p:cNvPr id="59" name="Object 5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557267" y="1260695"/>
            <a:ext cx="6887857" cy="2058705"/>
          </a:xfrm>
          <a:prstGeom prst="rect">
            <a:avLst/>
          </a:prstGeom>
        </p:spPr>
      </p:pic>
      <p:pic>
        <p:nvPicPr>
          <p:cNvPr id="60" name="Object 5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589686" y="5456907"/>
            <a:ext cx="5209057" cy="1223133"/>
          </a:xfrm>
          <a:prstGeom prst="rect">
            <a:avLst/>
          </a:prstGeom>
        </p:spPr>
      </p:pic>
      <p:pic>
        <p:nvPicPr>
          <p:cNvPr id="61" name="Object 6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429396" y="5456907"/>
            <a:ext cx="5285362" cy="1223133"/>
          </a:xfrm>
          <a:prstGeom prst="rect">
            <a:avLst/>
          </a:prstGeom>
        </p:spPr>
      </p:pic>
      <p:grpSp>
        <p:nvGrpSpPr>
          <p:cNvPr id="1020" name="그룹 1020"/>
          <p:cNvGrpSpPr/>
          <p:nvPr/>
        </p:nvGrpSpPr>
        <p:grpSpPr>
          <a:xfrm>
            <a:off x="6445597" y="5840870"/>
            <a:ext cx="566632" cy="171841"/>
            <a:chOff x="6445597" y="5840870"/>
            <a:chExt cx="566632" cy="171841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 rot="-16200000">
              <a:off x="6445597" y="5840870"/>
              <a:ext cx="566632" cy="171841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1450442" y="5840870"/>
            <a:ext cx="566632" cy="171841"/>
            <a:chOff x="11450442" y="5840870"/>
            <a:chExt cx="566632" cy="171841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 rot="-16200000">
              <a:off x="11450442" y="5840870"/>
              <a:ext cx="566632" cy="171841"/>
            </a:xfrm>
            <a:prstGeom prst="rect">
              <a:avLst/>
            </a:prstGeom>
          </p:spPr>
        </p:pic>
      </p:grpSp>
      <p:pic>
        <p:nvPicPr>
          <p:cNvPr id="68" name="Object 67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002838" y="3100811"/>
            <a:ext cx="11915714" cy="527084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CD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6159696" y="7218757"/>
            <a:ext cx="3162945" cy="3162945"/>
            <a:chOff x="16159696" y="7218757"/>
            <a:chExt cx="3162945" cy="316294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5960000">
              <a:off x="16159696" y="7218757"/>
              <a:ext cx="3162945" cy="316294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6235885" y="2367207"/>
            <a:ext cx="3010566" cy="4025629"/>
            <a:chOff x="16235885" y="2367207"/>
            <a:chExt cx="3010566" cy="40256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240000">
              <a:off x="16235885" y="2367207"/>
              <a:ext cx="3010566" cy="40256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203672" y="-377404"/>
            <a:ext cx="2051116" cy="2051116"/>
            <a:chOff x="11203672" y="-377404"/>
            <a:chExt cx="2051116" cy="205111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03672" y="-377404"/>
              <a:ext cx="2051116" cy="205111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505696" y="6738270"/>
            <a:ext cx="3437565" cy="4596596"/>
            <a:chOff x="-1505696" y="6738270"/>
            <a:chExt cx="3437565" cy="459659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720000">
              <a:off x="-1505696" y="6738270"/>
              <a:ext cx="3437565" cy="459659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875475" y="8020966"/>
            <a:ext cx="3309475" cy="2715921"/>
            <a:chOff x="1875475" y="8020966"/>
            <a:chExt cx="3309475" cy="271592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5475" y="8020966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06572" y="-1513289"/>
            <a:ext cx="3437565" cy="4596596"/>
            <a:chOff x="306572" y="-1513289"/>
            <a:chExt cx="3437565" cy="459659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4220000">
              <a:off x="306572" y="-1513289"/>
              <a:ext cx="3437565" cy="459659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743696" y="-537645"/>
            <a:ext cx="3912644" cy="4422715"/>
            <a:chOff x="-743696" y="-537645"/>
            <a:chExt cx="3912644" cy="442271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743696" y="-537645"/>
              <a:ext cx="3912644" cy="442271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468224" y="-1807005"/>
            <a:ext cx="3003207" cy="3248396"/>
            <a:chOff x="13468224" y="-1807005"/>
            <a:chExt cx="3003207" cy="3248396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468224" y="-1807005"/>
              <a:ext cx="3003207" cy="324839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5364827" y="-2960568"/>
            <a:ext cx="5318124" cy="4751265"/>
            <a:chOff x="15364827" y="-2960568"/>
            <a:chExt cx="5318124" cy="475126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364827" y="-2960568"/>
              <a:ext cx="5318124" cy="475126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387887" y="188222"/>
              <a:ext cx="2129653" cy="2533390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429954" y="5343793"/>
            <a:ext cx="9530210" cy="2298285"/>
            <a:chOff x="1429954" y="5343793"/>
            <a:chExt cx="9530210" cy="2298285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29954" y="5343793"/>
              <a:ext cx="9530210" cy="2298285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275346" y="5171412"/>
            <a:ext cx="10049219" cy="2845000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2917132" y="2552756"/>
            <a:ext cx="11490893" cy="1827265"/>
            <a:chOff x="2917132" y="2552756"/>
            <a:chExt cx="11490893" cy="1827265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81075" y="1896347"/>
              <a:ext cx="8224057" cy="3289210"/>
            </a:xfrm>
            <a:prstGeom prst="rect">
              <a:avLst/>
            </a:prstGeom>
          </p:spPr>
        </p:pic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111561" y="1632871"/>
              <a:ext cx="7918295" cy="4390733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855532" y="2022299"/>
              <a:ext cx="3602248" cy="2911352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1618390" y="4782571"/>
            <a:ext cx="4949893" cy="3420730"/>
            <a:chOff x="11618390" y="4782571"/>
            <a:chExt cx="4949893" cy="3420730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618390" y="4782571"/>
              <a:ext cx="4949893" cy="342073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CD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6159696" y="7218757"/>
            <a:ext cx="3162945" cy="3162945"/>
            <a:chOff x="16159696" y="7218757"/>
            <a:chExt cx="3162945" cy="316294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5960000">
              <a:off x="16159696" y="7218757"/>
              <a:ext cx="3162945" cy="316294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6235885" y="2367207"/>
            <a:ext cx="3010566" cy="4025629"/>
            <a:chOff x="16235885" y="2367207"/>
            <a:chExt cx="3010566" cy="40256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240000">
              <a:off x="16235885" y="2367207"/>
              <a:ext cx="3010566" cy="40256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203672" y="-377404"/>
            <a:ext cx="2051116" cy="2051116"/>
            <a:chOff x="11203672" y="-377404"/>
            <a:chExt cx="2051116" cy="205111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03672" y="-377404"/>
              <a:ext cx="2051116" cy="205111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505696" y="6738270"/>
            <a:ext cx="3437565" cy="4596596"/>
            <a:chOff x="-1505696" y="6738270"/>
            <a:chExt cx="3437565" cy="459659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720000">
              <a:off x="-1505696" y="6738270"/>
              <a:ext cx="3437565" cy="459659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875475" y="8020966"/>
            <a:ext cx="3309475" cy="2715921"/>
            <a:chOff x="1875475" y="8020966"/>
            <a:chExt cx="3309475" cy="271592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5475" y="8020966"/>
              <a:ext cx="3309475" cy="271592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06572" y="-1513289"/>
            <a:ext cx="3437565" cy="4596596"/>
            <a:chOff x="306572" y="-1513289"/>
            <a:chExt cx="3437565" cy="459659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4220000">
              <a:off x="306572" y="-1513289"/>
              <a:ext cx="3437565" cy="459659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743696" y="-537645"/>
            <a:ext cx="3912644" cy="4422715"/>
            <a:chOff x="-743696" y="-537645"/>
            <a:chExt cx="3912644" cy="442271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743696" y="-537645"/>
              <a:ext cx="3912644" cy="442271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468224" y="-1807005"/>
            <a:ext cx="3003207" cy="3248396"/>
            <a:chOff x="13468224" y="-1807005"/>
            <a:chExt cx="3003207" cy="3248396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468224" y="-1807005"/>
              <a:ext cx="3003207" cy="324839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5364827" y="-2960568"/>
            <a:ext cx="5318124" cy="4751265"/>
            <a:chOff x="15364827" y="-2960568"/>
            <a:chExt cx="5318124" cy="475126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364827" y="-2960568"/>
              <a:ext cx="5318124" cy="475126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387887" y="188222"/>
              <a:ext cx="2129653" cy="2533390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60255" y="2408494"/>
            <a:ext cx="16193419" cy="75586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9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64805" y="-1973805"/>
            <a:ext cx="3093308" cy="5246700"/>
            <a:chOff x="-364805" y="-1973805"/>
            <a:chExt cx="3093308" cy="52467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4020000">
              <a:off x="-364805" y="-1973805"/>
              <a:ext cx="3093308" cy="52467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6715535" y="4179279"/>
            <a:ext cx="3045777" cy="6171429"/>
            <a:chOff x="16715535" y="4179279"/>
            <a:chExt cx="3045777" cy="61714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540000">
              <a:off x="16715535" y="4179279"/>
              <a:ext cx="3045777" cy="61714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832403" y="7331712"/>
            <a:ext cx="2873572" cy="3112584"/>
            <a:chOff x="15832403" y="7331712"/>
            <a:chExt cx="2873572" cy="311258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32403" y="7331712"/>
              <a:ext cx="2873572" cy="311258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452663" y="133244"/>
            <a:ext cx="3001097" cy="4732026"/>
            <a:chOff x="-452663" y="133244"/>
            <a:chExt cx="3001097" cy="4732026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440000">
              <a:off x="-452663" y="133244"/>
              <a:ext cx="3001097" cy="473202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7531282" y="3640020"/>
            <a:ext cx="612560" cy="995240"/>
            <a:chOff x="17531282" y="3640020"/>
            <a:chExt cx="612560" cy="99524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31282" y="3640020"/>
              <a:ext cx="612560" cy="99524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685351" y="3232573"/>
            <a:ext cx="2805375" cy="2805375"/>
            <a:chOff x="-685351" y="3232573"/>
            <a:chExt cx="2805375" cy="280537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685351" y="3232573"/>
              <a:ext cx="2805375" cy="280537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33975" y="627603"/>
            <a:ext cx="17029304" cy="9028734"/>
            <a:chOff x="633975" y="627603"/>
            <a:chExt cx="17029304" cy="902873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3975" y="627603"/>
              <a:ext cx="17029304" cy="902873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65950" y="456923"/>
              <a:ext cx="1588954" cy="1759639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300771" y="218297"/>
            <a:ext cx="2230767" cy="2475638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-1164949" y="7331712"/>
            <a:ext cx="4693596" cy="3756193"/>
            <a:chOff x="-1164949" y="7331712"/>
            <a:chExt cx="4693596" cy="375619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-1164949" y="7331712"/>
              <a:ext cx="4693596" cy="3756193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1133935" y="357233"/>
            <a:ext cx="9225914" cy="3961924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65976" y="2407795"/>
            <a:ext cx="4087886" cy="1029524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181849" y="3524183"/>
            <a:ext cx="7659487" cy="5563405"/>
            <a:chOff x="1181849" y="3524183"/>
            <a:chExt cx="7659487" cy="5563405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81849" y="3524183"/>
              <a:ext cx="7659487" cy="556340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429503" y="3524183"/>
            <a:ext cx="7839686" cy="5563405"/>
            <a:chOff x="9429503" y="3524183"/>
            <a:chExt cx="7839686" cy="5563405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429503" y="3524183"/>
              <a:ext cx="7839686" cy="556340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C6EE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543222" y="7266049"/>
            <a:ext cx="3534744" cy="3884420"/>
            <a:chOff x="15543222" y="7266049"/>
            <a:chExt cx="3534744" cy="388442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860000">
              <a:off x="15543222" y="7266049"/>
              <a:ext cx="3534744" cy="388442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567328" y="-1431614"/>
            <a:ext cx="2778664" cy="2863229"/>
            <a:chOff x="15567328" y="-1431614"/>
            <a:chExt cx="2778664" cy="28632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980000">
              <a:off x="15567328" y="-1431614"/>
              <a:ext cx="2778664" cy="28632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057606" y="5274547"/>
            <a:ext cx="2244188" cy="1135985"/>
            <a:chOff x="17057606" y="5274547"/>
            <a:chExt cx="2244188" cy="113598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057606" y="5274547"/>
              <a:ext cx="2244188" cy="113598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513947" y="5473462"/>
            <a:ext cx="708991" cy="1151913"/>
            <a:chOff x="16513947" y="5473462"/>
            <a:chExt cx="708991" cy="115191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513947" y="5473462"/>
              <a:ext cx="708991" cy="11519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813495" y="-371160"/>
            <a:ext cx="2031385" cy="1196282"/>
            <a:chOff x="3813495" y="-371160"/>
            <a:chExt cx="2031385" cy="119628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13495" y="-371160"/>
              <a:ext cx="2031385" cy="119628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790836" y="3407826"/>
            <a:ext cx="2254636" cy="624241"/>
            <a:chOff x="-790836" y="3407826"/>
            <a:chExt cx="2254636" cy="62424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790836" y="3407826"/>
              <a:ext cx="2254636" cy="62424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2993914" y="9763512"/>
            <a:ext cx="1441126" cy="399005"/>
            <a:chOff x="12993914" y="9763512"/>
            <a:chExt cx="1441126" cy="39900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93914" y="9763512"/>
              <a:ext cx="1441126" cy="39900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18675" y="8786636"/>
            <a:ext cx="435614" cy="1099507"/>
            <a:chOff x="118675" y="8786636"/>
            <a:chExt cx="435614" cy="1099507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8675" y="8786636"/>
              <a:ext cx="435614" cy="109950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4259527" y="-92831"/>
            <a:ext cx="435614" cy="1099507"/>
            <a:chOff x="14259527" y="-92831"/>
            <a:chExt cx="435614" cy="1099507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5400000">
              <a:off x="14259527" y="-92831"/>
              <a:ext cx="435614" cy="109950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5329949" y="188670"/>
            <a:ext cx="1272906" cy="1272906"/>
            <a:chOff x="5329949" y="188670"/>
            <a:chExt cx="1272906" cy="1272906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9949" y="188670"/>
              <a:ext cx="1272906" cy="127290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22126" y="8756427"/>
            <a:ext cx="3097294" cy="2014170"/>
            <a:chOff x="422126" y="8756427"/>
            <a:chExt cx="3097294" cy="201417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1740000">
              <a:off x="422126" y="8756427"/>
              <a:ext cx="3097294" cy="2014170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-395258" y="5964474"/>
            <a:ext cx="1701422" cy="737583"/>
            <a:chOff x="-395258" y="5964474"/>
            <a:chExt cx="1701422" cy="73758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-395258" y="5964474"/>
              <a:ext cx="1701422" cy="737583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653336" y="7131863"/>
            <a:ext cx="1271054" cy="1271054"/>
            <a:chOff x="653336" y="7131863"/>
            <a:chExt cx="1271054" cy="127105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53336" y="7131863"/>
              <a:ext cx="1271054" cy="127105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6861355" y="456923"/>
            <a:ext cx="1271054" cy="1271054"/>
            <a:chOff x="16861355" y="456923"/>
            <a:chExt cx="1271054" cy="1271054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861355" y="456923"/>
              <a:ext cx="1271054" cy="127105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25237" y="-718286"/>
            <a:ext cx="3018771" cy="3317404"/>
            <a:chOff x="125237" y="-718286"/>
            <a:chExt cx="3018771" cy="3317404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12840000">
              <a:off x="125237" y="-718286"/>
              <a:ext cx="3018771" cy="331740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554288" y="971261"/>
            <a:ext cx="17029304" cy="8792251"/>
            <a:chOff x="554288" y="971261"/>
            <a:chExt cx="17029304" cy="8792251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4288" y="971261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387887" y="220380"/>
              <a:ext cx="2129653" cy="2475638"/>
            </a:xfrm>
            <a:prstGeom prst="rect">
              <a:avLst/>
            </a:prstGeom>
          </p:spPr>
        </p:pic>
      </p:grpSp>
      <p:pic>
        <p:nvPicPr>
          <p:cNvPr id="56" name="Object 5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-3225943" y="172564"/>
            <a:ext cx="12230867" cy="4371686"/>
          </a:xfrm>
          <a:prstGeom prst="rect">
            <a:avLst/>
          </a:prstGeom>
        </p:spPr>
      </p:pic>
      <p:pic>
        <p:nvPicPr>
          <p:cNvPr id="57" name="Object 5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540030" y="2466260"/>
            <a:ext cx="4641952" cy="1032381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1634623" y="3407826"/>
            <a:ext cx="15226732" cy="6066104"/>
            <a:chOff x="1634623" y="3407826"/>
            <a:chExt cx="15226732" cy="6066104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34623" y="3407826"/>
              <a:ext cx="15226732" cy="60661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C6EE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543222" y="7266049"/>
            <a:ext cx="3534744" cy="3884420"/>
            <a:chOff x="15543222" y="7266049"/>
            <a:chExt cx="3534744" cy="388442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860000">
              <a:off x="15543222" y="7266049"/>
              <a:ext cx="3534744" cy="388442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567328" y="-1431614"/>
            <a:ext cx="2778664" cy="2863229"/>
            <a:chOff x="15567328" y="-1431614"/>
            <a:chExt cx="2778664" cy="28632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980000">
              <a:off x="15567328" y="-1431614"/>
              <a:ext cx="2778664" cy="28632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057606" y="5274547"/>
            <a:ext cx="2244188" cy="1135985"/>
            <a:chOff x="17057606" y="5274547"/>
            <a:chExt cx="2244188" cy="113598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057606" y="5274547"/>
              <a:ext cx="2244188" cy="113598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513947" y="5473462"/>
            <a:ext cx="708991" cy="1151913"/>
            <a:chOff x="16513947" y="5473462"/>
            <a:chExt cx="708991" cy="115191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513947" y="5473462"/>
              <a:ext cx="708991" cy="115191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813495" y="-371160"/>
            <a:ext cx="2031385" cy="1196282"/>
            <a:chOff x="3813495" y="-371160"/>
            <a:chExt cx="2031385" cy="119628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13495" y="-371160"/>
              <a:ext cx="2031385" cy="119628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790836" y="3407826"/>
            <a:ext cx="2254636" cy="624241"/>
            <a:chOff x="-790836" y="3407826"/>
            <a:chExt cx="2254636" cy="62424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790836" y="3407826"/>
              <a:ext cx="2254636" cy="62424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2993914" y="9763512"/>
            <a:ext cx="1441126" cy="399005"/>
            <a:chOff x="12993914" y="9763512"/>
            <a:chExt cx="1441126" cy="399005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93914" y="9763512"/>
              <a:ext cx="1441126" cy="39900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18675" y="8786636"/>
            <a:ext cx="435614" cy="1099507"/>
            <a:chOff x="118675" y="8786636"/>
            <a:chExt cx="435614" cy="1099507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8675" y="8786636"/>
              <a:ext cx="435614" cy="109950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4259527" y="-92831"/>
            <a:ext cx="435614" cy="1099507"/>
            <a:chOff x="14259527" y="-92831"/>
            <a:chExt cx="435614" cy="1099507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5400000">
              <a:off x="14259527" y="-92831"/>
              <a:ext cx="435614" cy="109950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5329949" y="188670"/>
            <a:ext cx="1272906" cy="1272906"/>
            <a:chOff x="5329949" y="188670"/>
            <a:chExt cx="1272906" cy="1272906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9949" y="188670"/>
              <a:ext cx="1272906" cy="127290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22126" y="8756427"/>
            <a:ext cx="3097294" cy="2014170"/>
            <a:chOff x="422126" y="8756427"/>
            <a:chExt cx="3097294" cy="201417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1740000">
              <a:off x="422126" y="8756427"/>
              <a:ext cx="3097294" cy="2014170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-395258" y="5964474"/>
            <a:ext cx="1701422" cy="737583"/>
            <a:chOff x="-395258" y="5964474"/>
            <a:chExt cx="1701422" cy="73758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-395258" y="5964474"/>
              <a:ext cx="1701422" cy="737583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653336" y="7131863"/>
            <a:ext cx="1271054" cy="1271054"/>
            <a:chOff x="653336" y="7131863"/>
            <a:chExt cx="1271054" cy="127105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53336" y="7131863"/>
              <a:ext cx="1271054" cy="127105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6861355" y="456923"/>
            <a:ext cx="1271054" cy="1271054"/>
            <a:chOff x="16861355" y="456923"/>
            <a:chExt cx="1271054" cy="1271054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861355" y="456923"/>
              <a:ext cx="1271054" cy="127105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25237" y="-718286"/>
            <a:ext cx="3018771" cy="3317404"/>
            <a:chOff x="125237" y="-718286"/>
            <a:chExt cx="3018771" cy="3317404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12840000">
              <a:off x="125237" y="-718286"/>
              <a:ext cx="3018771" cy="3317404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554288" y="971261"/>
            <a:ext cx="17175039" cy="8792251"/>
            <a:chOff x="554288" y="971261"/>
            <a:chExt cx="17175039" cy="8792251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4288" y="971261"/>
              <a:ext cx="17175039" cy="8792251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387887" y="220380"/>
              <a:ext cx="2129653" cy="2475638"/>
            </a:xfrm>
            <a:prstGeom prst="rect">
              <a:avLst/>
            </a:prstGeom>
          </p:spPr>
        </p:pic>
      </p:grpSp>
      <p:pic>
        <p:nvPicPr>
          <p:cNvPr id="56" name="Object 5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-3225943" y="172564"/>
            <a:ext cx="12230867" cy="4371686"/>
          </a:xfrm>
          <a:prstGeom prst="rect">
            <a:avLst/>
          </a:prstGeom>
        </p:spPr>
      </p:pic>
      <p:pic>
        <p:nvPicPr>
          <p:cNvPr id="57" name="Object 5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540030" y="2466260"/>
            <a:ext cx="4641952" cy="1032381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833258" y="3517655"/>
            <a:ext cx="5960474" cy="5063525"/>
            <a:chOff x="833258" y="3517655"/>
            <a:chExt cx="5960474" cy="5063525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33258" y="3517655"/>
              <a:ext cx="5960474" cy="5063525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7054843" y="3549185"/>
            <a:ext cx="5167600" cy="5063525"/>
            <a:chOff x="7054843" y="3549185"/>
            <a:chExt cx="5167600" cy="5063525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054843" y="3549185"/>
              <a:ext cx="5167600" cy="506352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2472639" y="3529814"/>
            <a:ext cx="5048115" cy="5051367"/>
            <a:chOff x="12472639" y="3529814"/>
            <a:chExt cx="5048115" cy="5051367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2472639" y="3529814"/>
              <a:ext cx="5048115" cy="50513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A8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4239391" y="-613811"/>
            <a:ext cx="3946653" cy="3711945"/>
            <a:chOff x="14239391" y="-613811"/>
            <a:chExt cx="3946653" cy="371194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1940000">
              <a:off x="14239391" y="-613811"/>
              <a:ext cx="3946653" cy="371194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645445" y="9278877"/>
            <a:ext cx="6684945" cy="1729930"/>
            <a:chOff x="10645445" y="9278877"/>
            <a:chExt cx="6684945" cy="172993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80000">
              <a:off x="10645445" y="9278877"/>
              <a:ext cx="6684945" cy="172993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845975" y="-494553"/>
            <a:ext cx="7742835" cy="2995141"/>
            <a:chOff x="-1845975" y="-494553"/>
            <a:chExt cx="7742835" cy="299514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">
              <a:off x="-1845975" y="-494553"/>
              <a:ext cx="7742835" cy="299514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462212" y="4202379"/>
            <a:ext cx="2557084" cy="8033699"/>
            <a:chOff x="14462212" y="4202379"/>
            <a:chExt cx="2557084" cy="803369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2460000">
              <a:off x="14462212" y="4202379"/>
              <a:ext cx="2557084" cy="803369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1736966" y="74234"/>
            <a:ext cx="4375149" cy="5310526"/>
            <a:chOff x="-1736966" y="74234"/>
            <a:chExt cx="4375149" cy="531052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2100000">
              <a:off x="-1736966" y="74234"/>
              <a:ext cx="4375149" cy="531052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5409984" y="7142011"/>
            <a:ext cx="4827358" cy="2230239"/>
            <a:chOff x="15409984" y="7142011"/>
            <a:chExt cx="4827358" cy="223023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6000000">
              <a:off x="15409984" y="7142011"/>
              <a:ext cx="4827358" cy="223023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325743" y="-169267"/>
            <a:ext cx="2049730" cy="2049730"/>
            <a:chOff x="4325743" y="-169267"/>
            <a:chExt cx="2049730" cy="204973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25743" y="-169267"/>
              <a:ext cx="2049730" cy="204973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365950" y="456923"/>
              <a:ext cx="1588954" cy="1759639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325610" y="208222"/>
            <a:ext cx="2230767" cy="2463867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60675" y="836667"/>
            <a:ext cx="7401676" cy="2826667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685057" y="2284533"/>
            <a:ext cx="4779076" cy="102918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317510" y="3186614"/>
            <a:ext cx="7603307" cy="5608710"/>
            <a:chOff x="1317510" y="3186614"/>
            <a:chExt cx="7603307" cy="560871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17510" y="3186614"/>
              <a:ext cx="7603307" cy="5608710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444471" y="3186614"/>
            <a:ext cx="7113698" cy="5525985"/>
            <a:chOff x="9444471" y="3186614"/>
            <a:chExt cx="7113698" cy="5525985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444471" y="3186614"/>
              <a:ext cx="7113698" cy="552598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9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91855" y="-5409795"/>
            <a:ext cx="16034596" cy="18486455"/>
            <a:chOff x="1091855" y="-5409795"/>
            <a:chExt cx="16034596" cy="1848645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1091855" y="-5409795"/>
              <a:ext cx="16034596" cy="1848645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641146" y="-813927"/>
            <a:ext cx="3335952" cy="4533075"/>
            <a:chOff x="-1641146" y="-813927"/>
            <a:chExt cx="3335952" cy="453307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641146" y="-813927"/>
              <a:ext cx="3335952" cy="453307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856065" y="3229749"/>
            <a:ext cx="4294388" cy="5816071"/>
            <a:chOff x="1856065" y="3229749"/>
            <a:chExt cx="4294388" cy="581607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56065" y="3229749"/>
              <a:ext cx="4294388" cy="581607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156997" y="3229749"/>
            <a:ext cx="4294388" cy="5816071"/>
            <a:chOff x="7156997" y="3229749"/>
            <a:chExt cx="4294388" cy="581607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56997" y="3229749"/>
              <a:ext cx="4294388" cy="581607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61590" y="7991974"/>
            <a:ext cx="3296657" cy="1225000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6236204" y="5276630"/>
            <a:ext cx="3807139" cy="2902725"/>
            <a:chOff x="16236204" y="5276630"/>
            <a:chExt cx="3807139" cy="290272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236204" y="5276630"/>
              <a:ext cx="3807139" cy="290272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2633093" y="3229749"/>
            <a:ext cx="4120418" cy="5816071"/>
            <a:chOff x="12633093" y="3229749"/>
            <a:chExt cx="4120418" cy="5816071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633093" y="3229749"/>
              <a:ext cx="4120418" cy="5816071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78842" y="2130092"/>
            <a:ext cx="1862315" cy="1230449"/>
            <a:chOff x="478842" y="2130092"/>
            <a:chExt cx="1862315" cy="123044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8842" y="2130092"/>
              <a:ext cx="1862315" cy="12304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6541342" y="7990193"/>
            <a:ext cx="1556003" cy="2111254"/>
            <a:chOff x="16541342" y="7990193"/>
            <a:chExt cx="1556003" cy="211125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541342" y="7990193"/>
              <a:ext cx="1556003" cy="211125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806125" y="2838768"/>
            <a:ext cx="394267" cy="494029"/>
            <a:chOff x="3806125" y="2838768"/>
            <a:chExt cx="394267" cy="494029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06125" y="2838768"/>
              <a:ext cx="394267" cy="49402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142857" y="2866512"/>
            <a:ext cx="394267" cy="494029"/>
            <a:chOff x="9142857" y="2866512"/>
            <a:chExt cx="394267" cy="494029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42857" y="2866512"/>
              <a:ext cx="394267" cy="494029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4693302" y="2905253"/>
            <a:ext cx="394267" cy="494029"/>
            <a:chOff x="14693302" y="2905253"/>
            <a:chExt cx="394267" cy="49402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693302" y="2905253"/>
              <a:ext cx="394267" cy="49402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8314677" y="130745"/>
            <a:ext cx="1588954" cy="1759639"/>
            <a:chOff x="8314677" y="130745"/>
            <a:chExt cx="1588954" cy="175963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314677" y="130745"/>
              <a:ext cx="1588954" cy="1759639"/>
            </a:xfrm>
            <a:prstGeom prst="rect">
              <a:avLst/>
            </a:prstGeom>
          </p:spPr>
        </p:pic>
      </p:grpSp>
      <p:pic>
        <p:nvPicPr>
          <p:cNvPr id="42" name="Object 41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306029" y="-120039"/>
            <a:ext cx="2213453" cy="2463867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7591283" y="3611305"/>
            <a:ext cx="3351090" cy="4378887"/>
            <a:chOff x="7591283" y="3611305"/>
            <a:chExt cx="3351090" cy="4378887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591283" y="3611305"/>
              <a:ext cx="3351090" cy="4378887"/>
            </a:xfrm>
            <a:prstGeom prst="rect">
              <a:avLst/>
            </a:prstGeom>
          </p:spPr>
        </p:pic>
      </p:grpSp>
      <p:pic>
        <p:nvPicPr>
          <p:cNvPr id="46" name="Object 45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727451" y="7991260"/>
            <a:ext cx="3328610" cy="1227143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2172939" y="3611305"/>
            <a:ext cx="3660641" cy="4378887"/>
            <a:chOff x="2172939" y="3611305"/>
            <a:chExt cx="3660641" cy="4378887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172939" y="3611305"/>
              <a:ext cx="3660641" cy="4378887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3053753" y="3591935"/>
            <a:ext cx="3331719" cy="4398258"/>
            <a:chOff x="13053753" y="3591935"/>
            <a:chExt cx="3331719" cy="4398258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053753" y="3591935"/>
              <a:ext cx="3331719" cy="4398258"/>
            </a:xfrm>
            <a:prstGeom prst="rect">
              <a:avLst/>
            </a:prstGeom>
          </p:spPr>
        </p:pic>
      </p:grpSp>
      <p:pic>
        <p:nvPicPr>
          <p:cNvPr id="53" name="Object 52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3469667" y="7991260"/>
            <a:ext cx="2787657" cy="1227143"/>
          </a:xfrm>
          <a:prstGeom prst="rect">
            <a:avLst/>
          </a:prstGeom>
        </p:spPr>
      </p:pic>
      <p:pic>
        <p:nvPicPr>
          <p:cNvPr id="54" name="Object 53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77595" y="414029"/>
            <a:ext cx="9707600" cy="41919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C6EE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948630" y="7691685"/>
            <a:ext cx="1871686" cy="3840380"/>
            <a:chOff x="15948630" y="7691685"/>
            <a:chExt cx="1871686" cy="384038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3000000">
              <a:off x="15948630" y="7691685"/>
              <a:ext cx="1871686" cy="384038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33975" y="864086"/>
            <a:ext cx="17029304" cy="8792251"/>
            <a:chOff x="633975" y="864086"/>
            <a:chExt cx="17029304" cy="8792251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3975" y="864086"/>
              <a:ext cx="17029304" cy="879225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644141" y="893502"/>
            <a:ext cx="3822268" cy="1717733"/>
            <a:chOff x="-1644141" y="893502"/>
            <a:chExt cx="3822268" cy="171773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7800000">
              <a:off x="-1644141" y="893502"/>
              <a:ext cx="3822268" cy="171773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78847" y="-581420"/>
            <a:ext cx="1594776" cy="2793234"/>
            <a:chOff x="178847" y="-581420"/>
            <a:chExt cx="1594776" cy="279323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847" y="-581420"/>
              <a:ext cx="1594776" cy="2793234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01314" y="1787648"/>
            <a:ext cx="8209981" cy="4392752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23390" y="5687448"/>
            <a:ext cx="6773219" cy="32984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2763564" y="3448760"/>
            <a:ext cx="3322002" cy="3168921"/>
            <a:chOff x="12763564" y="3448760"/>
            <a:chExt cx="3322002" cy="316892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763564" y="3448760"/>
              <a:ext cx="3322002" cy="316892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5074686" y="9207237"/>
            <a:ext cx="1461830" cy="1461830"/>
            <a:chOff x="15074686" y="9207237"/>
            <a:chExt cx="1461830" cy="1461830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1740000">
              <a:off x="15074686" y="9207237"/>
              <a:ext cx="1461830" cy="146183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8365950" y="456923"/>
            <a:ext cx="1588954" cy="1759639"/>
            <a:chOff x="8365950" y="456923"/>
            <a:chExt cx="1588954" cy="1759639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8365950" y="456923"/>
              <a:ext cx="1588954" cy="1759639"/>
              <a:chOff x="8365950" y="456923"/>
              <a:chExt cx="1588954" cy="1759639"/>
            </a:xfrm>
          </p:grpSpPr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8365950" y="456923"/>
                <a:ext cx="1588954" cy="1759639"/>
              </a:xfrm>
              <a:prstGeom prst="rect">
                <a:avLst/>
              </a:prstGeom>
            </p:spPr>
          </p:pic>
        </p:grpSp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87886" y="208222"/>
              <a:ext cx="2120224" cy="2463867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4931335" y="9641144"/>
            <a:ext cx="3474086" cy="852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USER2020</cp:lastModifiedBy>
  <cp:revision>3</cp:revision>
  <dcterms:created xsi:type="dcterms:W3CDTF">2024-04-12T09:46:02Z</dcterms:created>
  <dcterms:modified xsi:type="dcterms:W3CDTF">2024-04-12T00:47:19Z</dcterms:modified>
</cp:coreProperties>
</file>