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8" r:id="rId2"/>
    <p:sldId id="259" r:id="rId3"/>
    <p:sldId id="256" r:id="rId4"/>
    <p:sldId id="269" r:id="rId5"/>
    <p:sldId id="270" r:id="rId6"/>
    <p:sldId id="272" r:id="rId7"/>
    <p:sldId id="257" r:id="rId8"/>
    <p:sldId id="266" r:id="rId9"/>
    <p:sldId id="267" r:id="rId10"/>
    <p:sldId id="290" r:id="rId11"/>
    <p:sldId id="268" r:id="rId12"/>
    <p:sldId id="262" r:id="rId13"/>
    <p:sldId id="265" r:id="rId14"/>
    <p:sldId id="263" r:id="rId15"/>
    <p:sldId id="286" r:id="rId16"/>
    <p:sldId id="289" r:id="rId17"/>
    <p:sldId id="291" r:id="rId18"/>
    <p:sldId id="304" r:id="rId19"/>
    <p:sldId id="305" r:id="rId20"/>
    <p:sldId id="264" r:id="rId21"/>
    <p:sldId id="260" r:id="rId22"/>
    <p:sldId id="293" r:id="rId23"/>
    <p:sldId id="301" r:id="rId24"/>
    <p:sldId id="302" r:id="rId25"/>
    <p:sldId id="294" r:id="rId26"/>
    <p:sldId id="296" r:id="rId27"/>
    <p:sldId id="298" r:id="rId28"/>
    <p:sldId id="299" r:id="rId29"/>
    <p:sldId id="297" r:id="rId30"/>
    <p:sldId id="300" r:id="rId31"/>
    <p:sldId id="303" r:id="rId32"/>
    <p:sldId id="282" r:id="rId3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C33"/>
    <a:srgbClr val="CC0000"/>
    <a:srgbClr val="AD85FF"/>
    <a:srgbClr val="003399"/>
    <a:srgbClr val="335C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92" d="100"/>
          <a:sy n="92" d="100"/>
        </p:scale>
        <p:origin x="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보조교사 초청 현황</c:v>
                </c:pt>
              </c:strCache>
            </c:strRef>
          </c:tx>
          <c:spPr>
            <a:ln w="34925" cap="rnd">
              <a:solidFill>
                <a:schemeClr val="accent6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>
                <a:solidFill>
                  <a:schemeClr val="accent6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Sheet1!$A$2:$A$14</c:f>
              <c:strCache>
                <c:ptCount val="13"/>
                <c:pt idx="0">
                  <c:v>2012년</c:v>
                </c:pt>
                <c:pt idx="1">
                  <c:v>2013년</c:v>
                </c:pt>
                <c:pt idx="2">
                  <c:v>2014년</c:v>
                </c:pt>
                <c:pt idx="3">
                  <c:v>2015년</c:v>
                </c:pt>
                <c:pt idx="4">
                  <c:v>2016년</c:v>
                </c:pt>
                <c:pt idx="5">
                  <c:v>2017년</c:v>
                </c:pt>
                <c:pt idx="6">
                  <c:v>2018년</c:v>
                </c:pt>
                <c:pt idx="7">
                  <c:v>2019년</c:v>
                </c:pt>
                <c:pt idx="8">
                  <c:v>*2020년</c:v>
                </c:pt>
                <c:pt idx="9">
                  <c:v>2021년</c:v>
                </c:pt>
                <c:pt idx="10">
                  <c:v>2022년</c:v>
                </c:pt>
                <c:pt idx="11">
                  <c:v>2023년</c:v>
                </c:pt>
                <c:pt idx="12">
                  <c:v>2024년</c:v>
                </c:pt>
              </c:strCache>
            </c:strRef>
          </c:cat>
          <c:val>
            <c:numRef>
              <c:f>Sheet1!$B$2:$B$14</c:f>
              <c:numCache>
                <c:formatCode>General</c:formatCode>
                <c:ptCount val="13"/>
                <c:pt idx="0">
                  <c:v>200</c:v>
                </c:pt>
                <c:pt idx="1">
                  <c:v>248</c:v>
                </c:pt>
                <c:pt idx="2">
                  <c:v>265</c:v>
                </c:pt>
                <c:pt idx="3">
                  <c:v>271</c:v>
                </c:pt>
                <c:pt idx="4">
                  <c:v>324</c:v>
                </c:pt>
                <c:pt idx="5">
                  <c:v>326</c:v>
                </c:pt>
                <c:pt idx="6">
                  <c:v>334</c:v>
                </c:pt>
                <c:pt idx="7">
                  <c:v>335</c:v>
                </c:pt>
                <c:pt idx="8">
                  <c:v>10</c:v>
                </c:pt>
                <c:pt idx="9">
                  <c:v>78</c:v>
                </c:pt>
                <c:pt idx="10">
                  <c:v>153</c:v>
                </c:pt>
                <c:pt idx="11">
                  <c:v>141</c:v>
                </c:pt>
                <c:pt idx="12">
                  <c:v>123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213723568"/>
        <c:axId val="-213726288"/>
      </c:lineChart>
      <c:catAx>
        <c:axId val="-213723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26288"/>
        <c:crosses val="autoZero"/>
        <c:auto val="1"/>
        <c:lblAlgn val="ctr"/>
        <c:lblOffset val="100"/>
        <c:noMultiLvlLbl val="0"/>
      </c:catAx>
      <c:valAx>
        <c:axId val="-213726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235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신규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Sheet1!$A$2:$A$14</c:f>
              <c:strCache>
                <c:ptCount val="13"/>
                <c:pt idx="0">
                  <c:v>2012년</c:v>
                </c:pt>
                <c:pt idx="1">
                  <c:v>2013년</c:v>
                </c:pt>
                <c:pt idx="2">
                  <c:v>2014년</c:v>
                </c:pt>
                <c:pt idx="3">
                  <c:v>2015년</c:v>
                </c:pt>
                <c:pt idx="4">
                  <c:v>2016년</c:v>
                </c:pt>
                <c:pt idx="5">
                  <c:v>2017년</c:v>
                </c:pt>
                <c:pt idx="6">
                  <c:v>2018년</c:v>
                </c:pt>
                <c:pt idx="7">
                  <c:v>2019년</c:v>
                </c:pt>
                <c:pt idx="8">
                  <c:v>*2020년</c:v>
                </c:pt>
                <c:pt idx="9">
                  <c:v>2021년</c:v>
                </c:pt>
                <c:pt idx="10">
                  <c:v>2022년</c:v>
                </c:pt>
                <c:pt idx="11">
                  <c:v>2023년</c:v>
                </c:pt>
                <c:pt idx="12">
                  <c:v>2024년</c:v>
                </c:pt>
              </c:strCache>
            </c:strRef>
          </c:cat>
          <c:val>
            <c:numRef>
              <c:f>Sheet1!$B$2:$B$14</c:f>
              <c:numCache>
                <c:formatCode>General</c:formatCode>
                <c:ptCount val="13"/>
                <c:pt idx="0">
                  <c:v>200</c:v>
                </c:pt>
                <c:pt idx="1">
                  <c:v>217</c:v>
                </c:pt>
                <c:pt idx="2">
                  <c:v>240</c:v>
                </c:pt>
                <c:pt idx="3">
                  <c:v>255</c:v>
                </c:pt>
                <c:pt idx="4">
                  <c:v>296</c:v>
                </c:pt>
                <c:pt idx="5">
                  <c:v>291</c:v>
                </c:pt>
                <c:pt idx="6">
                  <c:v>305</c:v>
                </c:pt>
                <c:pt idx="7">
                  <c:v>294</c:v>
                </c:pt>
                <c:pt idx="8">
                  <c:v>0</c:v>
                </c:pt>
                <c:pt idx="9">
                  <c:v>74</c:v>
                </c:pt>
                <c:pt idx="10">
                  <c:v>108</c:v>
                </c:pt>
                <c:pt idx="11">
                  <c:v>99</c:v>
                </c:pt>
                <c:pt idx="12">
                  <c:v>92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연장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Sheet1!$A$2:$A$14</c:f>
              <c:strCache>
                <c:ptCount val="13"/>
                <c:pt idx="0">
                  <c:v>2012년</c:v>
                </c:pt>
                <c:pt idx="1">
                  <c:v>2013년</c:v>
                </c:pt>
                <c:pt idx="2">
                  <c:v>2014년</c:v>
                </c:pt>
                <c:pt idx="3">
                  <c:v>2015년</c:v>
                </c:pt>
                <c:pt idx="4">
                  <c:v>2016년</c:v>
                </c:pt>
                <c:pt idx="5">
                  <c:v>2017년</c:v>
                </c:pt>
                <c:pt idx="6">
                  <c:v>2018년</c:v>
                </c:pt>
                <c:pt idx="7">
                  <c:v>2019년</c:v>
                </c:pt>
                <c:pt idx="8">
                  <c:v>*2020년</c:v>
                </c:pt>
                <c:pt idx="9">
                  <c:v>2021년</c:v>
                </c:pt>
                <c:pt idx="10">
                  <c:v>2022년</c:v>
                </c:pt>
                <c:pt idx="11">
                  <c:v>2023년</c:v>
                </c:pt>
                <c:pt idx="12">
                  <c:v>2024년</c:v>
                </c:pt>
              </c:strCache>
            </c:strRef>
          </c:cat>
          <c:val>
            <c:numRef>
              <c:f>Sheet1!$C$2:$C$14</c:f>
              <c:numCache>
                <c:formatCode>General</c:formatCode>
                <c:ptCount val="13"/>
                <c:pt idx="0">
                  <c:v>0</c:v>
                </c:pt>
                <c:pt idx="1">
                  <c:v>31</c:v>
                </c:pt>
                <c:pt idx="2">
                  <c:v>25</c:v>
                </c:pt>
                <c:pt idx="3">
                  <c:v>16</c:v>
                </c:pt>
                <c:pt idx="4">
                  <c:v>28</c:v>
                </c:pt>
                <c:pt idx="5">
                  <c:v>35</c:v>
                </c:pt>
                <c:pt idx="6">
                  <c:v>29</c:v>
                </c:pt>
                <c:pt idx="7">
                  <c:v>41</c:v>
                </c:pt>
                <c:pt idx="8">
                  <c:v>10</c:v>
                </c:pt>
                <c:pt idx="9">
                  <c:v>4</c:v>
                </c:pt>
                <c:pt idx="10">
                  <c:v>45</c:v>
                </c:pt>
                <c:pt idx="11">
                  <c:v>42</c:v>
                </c:pt>
                <c:pt idx="12">
                  <c:v>31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213720848"/>
        <c:axId val="-213725744"/>
        <c:axId val="0"/>
      </c:bar3DChart>
      <c:catAx>
        <c:axId val="-213720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25744"/>
        <c:crosses val="autoZero"/>
        <c:auto val="1"/>
        <c:lblAlgn val="ctr"/>
        <c:lblOffset val="100"/>
        <c:noMultiLvlLbl val="0"/>
      </c:catAx>
      <c:valAx>
        <c:axId val="-213725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20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보조교사 배치 현황</c:v>
                </c:pt>
              </c:strCache>
            </c:strRef>
          </c:tx>
          <c:spPr>
            <a:ln w="34925" cap="rnd">
              <a:solidFill>
                <a:schemeClr val="accent6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>
                <a:solidFill>
                  <a:schemeClr val="accent6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Sheet1!$A$2:$A$18</c:f>
              <c:strCache>
                <c:ptCount val="17"/>
                <c:pt idx="0">
                  <c:v>서울</c:v>
                </c:pt>
                <c:pt idx="1">
                  <c:v>부산</c:v>
                </c:pt>
                <c:pt idx="2">
                  <c:v>대구</c:v>
                </c:pt>
                <c:pt idx="3">
                  <c:v>인천</c:v>
                </c:pt>
                <c:pt idx="4">
                  <c:v>광주</c:v>
                </c:pt>
                <c:pt idx="5">
                  <c:v>대전</c:v>
                </c:pt>
                <c:pt idx="6">
                  <c:v>울산</c:v>
                </c:pt>
                <c:pt idx="7">
                  <c:v>세종</c:v>
                </c:pt>
                <c:pt idx="8">
                  <c:v>경기</c:v>
                </c:pt>
                <c:pt idx="9">
                  <c:v>강원</c:v>
                </c:pt>
                <c:pt idx="10">
                  <c:v>충북</c:v>
                </c:pt>
                <c:pt idx="11">
                  <c:v>충남</c:v>
                </c:pt>
                <c:pt idx="12">
                  <c:v>전북</c:v>
                </c:pt>
                <c:pt idx="13">
                  <c:v>전남</c:v>
                </c:pt>
                <c:pt idx="14">
                  <c:v>경북</c:v>
                </c:pt>
                <c:pt idx="15">
                  <c:v>경남</c:v>
                </c:pt>
                <c:pt idx="16">
                  <c:v>제주</c:v>
                </c:pt>
              </c:strCache>
            </c:str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441</c:v>
                </c:pt>
                <c:pt idx="1">
                  <c:v>144</c:v>
                </c:pt>
                <c:pt idx="2">
                  <c:v>186</c:v>
                </c:pt>
                <c:pt idx="3">
                  <c:v>137</c:v>
                </c:pt>
                <c:pt idx="4">
                  <c:v>101</c:v>
                </c:pt>
                <c:pt idx="5">
                  <c:v>73</c:v>
                </c:pt>
                <c:pt idx="6">
                  <c:v>7</c:v>
                </c:pt>
                <c:pt idx="7">
                  <c:v>19</c:v>
                </c:pt>
                <c:pt idx="8">
                  <c:v>214</c:v>
                </c:pt>
                <c:pt idx="9">
                  <c:v>152</c:v>
                </c:pt>
                <c:pt idx="10">
                  <c:v>82</c:v>
                </c:pt>
                <c:pt idx="11">
                  <c:v>210</c:v>
                </c:pt>
                <c:pt idx="12">
                  <c:v>99</c:v>
                </c:pt>
                <c:pt idx="13">
                  <c:v>736</c:v>
                </c:pt>
                <c:pt idx="14">
                  <c:v>54</c:v>
                </c:pt>
                <c:pt idx="15">
                  <c:v>117</c:v>
                </c:pt>
                <c:pt idx="16">
                  <c:v>36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213734448"/>
        <c:axId val="-213725200"/>
      </c:lineChart>
      <c:catAx>
        <c:axId val="-21373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25200"/>
        <c:crosses val="autoZero"/>
        <c:auto val="1"/>
        <c:lblAlgn val="ctr"/>
        <c:lblOffset val="100"/>
        <c:noMultiLvlLbl val="0"/>
      </c:catAx>
      <c:valAx>
        <c:axId val="-213725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34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신규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Sheet1!$A$2:$A$16</c:f>
              <c:strCache>
                <c:ptCount val="15"/>
                <c:pt idx="0">
                  <c:v>서울</c:v>
                </c:pt>
                <c:pt idx="1">
                  <c:v>부산</c:v>
                </c:pt>
                <c:pt idx="2">
                  <c:v>대구</c:v>
                </c:pt>
                <c:pt idx="3">
                  <c:v>인천</c:v>
                </c:pt>
                <c:pt idx="4">
                  <c:v>광주</c:v>
                </c:pt>
                <c:pt idx="5">
                  <c:v>대전</c:v>
                </c:pt>
                <c:pt idx="6">
                  <c:v>울산</c:v>
                </c:pt>
                <c:pt idx="7">
                  <c:v>세종</c:v>
                </c:pt>
                <c:pt idx="8">
                  <c:v>강원</c:v>
                </c:pt>
                <c:pt idx="9">
                  <c:v>충북</c:v>
                </c:pt>
                <c:pt idx="10">
                  <c:v>충남</c:v>
                </c:pt>
                <c:pt idx="11">
                  <c:v>전북</c:v>
                </c:pt>
                <c:pt idx="12">
                  <c:v>전남</c:v>
                </c:pt>
                <c:pt idx="13">
                  <c:v>경남</c:v>
                </c:pt>
                <c:pt idx="14">
                  <c:v>제주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15</c:v>
                </c:pt>
                <c:pt idx="1">
                  <c:v>3</c:v>
                </c:pt>
                <c:pt idx="2">
                  <c:v>2</c:v>
                </c:pt>
                <c:pt idx="3">
                  <c:v>4</c:v>
                </c:pt>
                <c:pt idx="4">
                  <c:v>5</c:v>
                </c:pt>
                <c:pt idx="5">
                  <c:v>2</c:v>
                </c:pt>
                <c:pt idx="6">
                  <c:v>1</c:v>
                </c:pt>
                <c:pt idx="7">
                  <c:v>3</c:v>
                </c:pt>
                <c:pt idx="8">
                  <c:v>8</c:v>
                </c:pt>
                <c:pt idx="9">
                  <c:v>5</c:v>
                </c:pt>
                <c:pt idx="10">
                  <c:v>13</c:v>
                </c:pt>
                <c:pt idx="11">
                  <c:v>0</c:v>
                </c:pt>
                <c:pt idx="12">
                  <c:v>25</c:v>
                </c:pt>
                <c:pt idx="13">
                  <c:v>3</c:v>
                </c:pt>
                <c:pt idx="14">
                  <c:v>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재계약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Sheet1!$A$2:$A$16</c:f>
              <c:strCache>
                <c:ptCount val="15"/>
                <c:pt idx="0">
                  <c:v>서울</c:v>
                </c:pt>
                <c:pt idx="1">
                  <c:v>부산</c:v>
                </c:pt>
                <c:pt idx="2">
                  <c:v>대구</c:v>
                </c:pt>
                <c:pt idx="3">
                  <c:v>인천</c:v>
                </c:pt>
                <c:pt idx="4">
                  <c:v>광주</c:v>
                </c:pt>
                <c:pt idx="5">
                  <c:v>대전</c:v>
                </c:pt>
                <c:pt idx="6">
                  <c:v>울산</c:v>
                </c:pt>
                <c:pt idx="7">
                  <c:v>세종</c:v>
                </c:pt>
                <c:pt idx="8">
                  <c:v>강원</c:v>
                </c:pt>
                <c:pt idx="9">
                  <c:v>충북</c:v>
                </c:pt>
                <c:pt idx="10">
                  <c:v>충남</c:v>
                </c:pt>
                <c:pt idx="11">
                  <c:v>전북</c:v>
                </c:pt>
                <c:pt idx="12">
                  <c:v>전남</c:v>
                </c:pt>
                <c:pt idx="13">
                  <c:v>경남</c:v>
                </c:pt>
                <c:pt idx="14">
                  <c:v>제주</c:v>
                </c:pt>
              </c:strCache>
            </c:strRef>
          </c:cat>
          <c:val>
            <c:numRef>
              <c:f>Sheet1!$C$2:$C$16</c:f>
              <c:numCache>
                <c:formatCode>General</c:formatCode>
                <c:ptCount val="15"/>
                <c:pt idx="0">
                  <c:v>1</c:v>
                </c:pt>
                <c:pt idx="1">
                  <c:v>2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6</c:v>
                </c:pt>
                <c:pt idx="9">
                  <c:v>4</c:v>
                </c:pt>
                <c:pt idx="10">
                  <c:v>4</c:v>
                </c:pt>
                <c:pt idx="11">
                  <c:v>4</c:v>
                </c:pt>
                <c:pt idx="12">
                  <c:v>9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213729552"/>
        <c:axId val="-213723024"/>
        <c:axId val="0"/>
      </c:bar3DChart>
      <c:catAx>
        <c:axId val="-213729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23024"/>
        <c:crosses val="autoZero"/>
        <c:auto val="1"/>
        <c:lblAlgn val="ctr"/>
        <c:lblOffset val="100"/>
        <c:noMultiLvlLbl val="0"/>
      </c:catAx>
      <c:valAx>
        <c:axId val="-213723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29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초등학교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  <c:pt idx="5">
                  <c:v>2022년</c:v>
                </c:pt>
                <c:pt idx="6">
                  <c:v>2023년</c:v>
                </c:pt>
                <c:pt idx="7">
                  <c:v>2024년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61</c:v>
                </c:pt>
                <c:pt idx="1">
                  <c:v>57</c:v>
                </c:pt>
                <c:pt idx="2">
                  <c:v>52</c:v>
                </c:pt>
                <c:pt idx="3">
                  <c:v>0</c:v>
                </c:pt>
                <c:pt idx="4">
                  <c:v>5</c:v>
                </c:pt>
                <c:pt idx="5">
                  <c:v>19</c:v>
                </c:pt>
                <c:pt idx="6">
                  <c:v>16</c:v>
                </c:pt>
                <c:pt idx="7">
                  <c:v>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중학교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  <c:pt idx="5">
                  <c:v>2022년</c:v>
                </c:pt>
                <c:pt idx="6">
                  <c:v>2023년</c:v>
                </c:pt>
                <c:pt idx="7">
                  <c:v>2024년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86</c:v>
                </c:pt>
                <c:pt idx="1">
                  <c:v>83</c:v>
                </c:pt>
                <c:pt idx="2">
                  <c:v>94</c:v>
                </c:pt>
                <c:pt idx="3">
                  <c:v>1</c:v>
                </c:pt>
                <c:pt idx="4">
                  <c:v>19</c:v>
                </c:pt>
                <c:pt idx="5">
                  <c:v>38</c:v>
                </c:pt>
                <c:pt idx="6">
                  <c:v>37</c:v>
                </c:pt>
                <c:pt idx="7">
                  <c:v>37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고등학교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  <c:pt idx="5">
                  <c:v>2022년</c:v>
                </c:pt>
                <c:pt idx="6">
                  <c:v>2023년</c:v>
                </c:pt>
                <c:pt idx="7">
                  <c:v>2024년</c:v>
                </c:pt>
              </c:strCache>
            </c:strRef>
          </c:cat>
          <c:val>
            <c:numRef>
              <c:f>Sheet1!$D$2:$D$9</c:f>
              <c:numCache>
                <c:formatCode>General</c:formatCode>
                <c:ptCount val="8"/>
                <c:pt idx="0">
                  <c:v>176</c:v>
                </c:pt>
                <c:pt idx="1">
                  <c:v>191</c:v>
                </c:pt>
                <c:pt idx="2">
                  <c:v>186</c:v>
                </c:pt>
                <c:pt idx="3">
                  <c:v>9</c:v>
                </c:pt>
                <c:pt idx="4">
                  <c:v>53</c:v>
                </c:pt>
                <c:pt idx="5">
                  <c:v>91</c:v>
                </c:pt>
                <c:pt idx="6">
                  <c:v>84</c:v>
                </c:pt>
                <c:pt idx="7">
                  <c:v>75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교육기관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  <c:pt idx="5">
                  <c:v>2022년</c:v>
                </c:pt>
                <c:pt idx="6">
                  <c:v>2023년</c:v>
                </c:pt>
                <c:pt idx="7">
                  <c:v>2024년</c:v>
                </c:pt>
              </c:strCache>
            </c:strRef>
          </c:cat>
          <c:val>
            <c:numRef>
              <c:f>Sheet1!$E$2:$E$9</c:f>
              <c:numCache>
                <c:formatCode>General</c:formatCode>
                <c:ptCount val="8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0</c:v>
                </c:pt>
                <c:pt idx="4">
                  <c:v>1</c:v>
                </c:pt>
                <c:pt idx="5">
                  <c:v>5</c:v>
                </c:pt>
                <c:pt idx="6">
                  <c:v>4</c:v>
                </c:pt>
                <c:pt idx="7">
                  <c:v>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213732272"/>
        <c:axId val="-285248272"/>
        <c:axId val="0"/>
      </c:bar3DChart>
      <c:catAx>
        <c:axId val="-213732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85248272"/>
        <c:crosses val="autoZero"/>
        <c:auto val="1"/>
        <c:lblAlgn val="ctr"/>
        <c:lblOffset val="100"/>
        <c:noMultiLvlLbl val="0"/>
      </c:catAx>
      <c:valAx>
        <c:axId val="-285248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13732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학사졸업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  <c:pt idx="3">
                  <c:v>2024년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19</c:v>
                </c:pt>
                <c:pt idx="1">
                  <c:v>39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석사과정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  <c:pt idx="3">
                  <c:v>2024년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28</c:v>
                </c:pt>
                <c:pt idx="1">
                  <c:v>63</c:v>
                </c:pt>
                <c:pt idx="2">
                  <c:v>97</c:v>
                </c:pt>
                <c:pt idx="3">
                  <c:v>89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석사졸업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  <c:pt idx="3">
                  <c:v>2024년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26</c:v>
                </c:pt>
                <c:pt idx="1">
                  <c:v>5</c:v>
                </c:pt>
                <c:pt idx="2">
                  <c:v>1</c:v>
                </c:pt>
                <c:pt idx="3">
                  <c:v>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박사과정(졸업)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  <c:pt idx="3">
                  <c:v>2024년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285245552"/>
        <c:axId val="-285252080"/>
        <c:axId val="0"/>
      </c:bar3DChart>
      <c:catAx>
        <c:axId val="-285245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85252080"/>
        <c:crosses val="autoZero"/>
        <c:auto val="1"/>
        <c:lblAlgn val="ctr"/>
        <c:lblOffset val="100"/>
        <c:noMultiLvlLbl val="0"/>
      </c:catAx>
      <c:valAx>
        <c:axId val="-285252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285245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한국문화에 대한 관심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  <c:pt idx="3">
                  <c:v>2024년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57</c:v>
                </c:pt>
                <c:pt idx="1">
                  <c:v>87</c:v>
                </c:pt>
                <c:pt idx="2">
                  <c:v>94</c:v>
                </c:pt>
                <c:pt idx="3">
                  <c:v>83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지인의 소개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  <c:pt idx="3">
                  <c:v>2024년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5</c:v>
                </c:pt>
                <c:pt idx="3">
                  <c:v>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원하는 국가에 갈 수 없어서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  <c:pt idx="3">
                  <c:v>2024년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7</c:v>
                </c:pt>
                <c:pt idx="1">
                  <c:v>11</c:v>
                </c:pt>
                <c:pt idx="2">
                  <c:v>0</c:v>
                </c:pt>
                <c:pt idx="3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기타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2021년</c:v>
                </c:pt>
                <c:pt idx="1">
                  <c:v>2022년</c:v>
                </c:pt>
                <c:pt idx="2">
                  <c:v>2023년</c:v>
                </c:pt>
                <c:pt idx="3">
                  <c:v>2024년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</c:v>
                </c:pt>
                <c:pt idx="1">
                  <c:v>7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112890496"/>
        <c:axId val="-112893216"/>
        <c:axId val="0"/>
      </c:bar3DChart>
      <c:catAx>
        <c:axId val="-112890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2893216"/>
        <c:crosses val="autoZero"/>
        <c:auto val="1"/>
        <c:lblAlgn val="ctr"/>
        <c:lblOffset val="100"/>
        <c:noMultiLvlLbl val="0"/>
      </c:catAx>
      <c:valAx>
        <c:axId val="-112893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2890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중국어,문학 학과</c:v>
                </c:pt>
              </c:strCache>
            </c:strRef>
          </c:tx>
          <c:spPr>
            <a:ln w="57150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Sheet1!$A$2:$A$14</c:f>
              <c:strCache>
                <c:ptCount val="13"/>
                <c:pt idx="0">
                  <c:v>2011년</c:v>
                </c:pt>
                <c:pt idx="1">
                  <c:v>2012년</c:v>
                </c:pt>
                <c:pt idx="2">
                  <c:v>2013년</c:v>
                </c:pt>
                <c:pt idx="3">
                  <c:v>2014년</c:v>
                </c:pt>
                <c:pt idx="4">
                  <c:v>2015년</c:v>
                </c:pt>
                <c:pt idx="5">
                  <c:v>2016년</c:v>
                </c:pt>
                <c:pt idx="6">
                  <c:v>2017년</c:v>
                </c:pt>
                <c:pt idx="7">
                  <c:v>2018년</c:v>
                </c:pt>
                <c:pt idx="8">
                  <c:v>2019년</c:v>
                </c:pt>
                <c:pt idx="9">
                  <c:v>2020년</c:v>
                </c:pt>
                <c:pt idx="10">
                  <c:v>2021년</c:v>
                </c:pt>
                <c:pt idx="11">
                  <c:v>2022년</c:v>
                </c:pt>
                <c:pt idx="12">
                  <c:v>2023년</c:v>
                </c:pt>
              </c:strCache>
            </c:strRef>
          </c:cat>
          <c:val>
            <c:numRef>
              <c:f>Sheet1!$B$2:$B$14</c:f>
              <c:numCache>
                <c:formatCode>General</c:formatCode>
                <c:ptCount val="13"/>
                <c:pt idx="0">
                  <c:v>153</c:v>
                </c:pt>
                <c:pt idx="1">
                  <c:v>154</c:v>
                </c:pt>
                <c:pt idx="2">
                  <c:v>156</c:v>
                </c:pt>
                <c:pt idx="3">
                  <c:v>158</c:v>
                </c:pt>
                <c:pt idx="4">
                  <c:v>164</c:v>
                </c:pt>
                <c:pt idx="5">
                  <c:v>159</c:v>
                </c:pt>
                <c:pt idx="6">
                  <c:v>160</c:v>
                </c:pt>
                <c:pt idx="7">
                  <c:v>140</c:v>
                </c:pt>
                <c:pt idx="8">
                  <c:v>137</c:v>
                </c:pt>
                <c:pt idx="9">
                  <c:v>131</c:v>
                </c:pt>
                <c:pt idx="10">
                  <c:v>123</c:v>
                </c:pt>
                <c:pt idx="11">
                  <c:v>126</c:v>
                </c:pt>
                <c:pt idx="12">
                  <c:v>123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-112893760"/>
        <c:axId val="-112892672"/>
      </c:lineChart>
      <c:catAx>
        <c:axId val="-112893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2892672"/>
        <c:crosses val="autoZero"/>
        <c:auto val="1"/>
        <c:lblAlgn val="ctr"/>
        <c:lblOffset val="100"/>
        <c:noMultiLvlLbl val="0"/>
      </c:catAx>
      <c:valAx>
        <c:axId val="-1128926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2893760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지원자</c:v>
                </c:pt>
              </c:strCache>
            </c:strRef>
          </c:tx>
          <c:spPr>
            <a:ln w="57150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Sheet1!$A$2:$A$14</c:f>
              <c:strCache>
                <c:ptCount val="13"/>
                <c:pt idx="0">
                  <c:v>2011년</c:v>
                </c:pt>
                <c:pt idx="1">
                  <c:v>2012년</c:v>
                </c:pt>
                <c:pt idx="2">
                  <c:v>2013년</c:v>
                </c:pt>
                <c:pt idx="3">
                  <c:v>2014년</c:v>
                </c:pt>
                <c:pt idx="4">
                  <c:v>2015년</c:v>
                </c:pt>
                <c:pt idx="5">
                  <c:v>2016년</c:v>
                </c:pt>
                <c:pt idx="6">
                  <c:v>2017년</c:v>
                </c:pt>
                <c:pt idx="7">
                  <c:v>2018년</c:v>
                </c:pt>
                <c:pt idx="8">
                  <c:v>2019년</c:v>
                </c:pt>
                <c:pt idx="9">
                  <c:v>2020년</c:v>
                </c:pt>
                <c:pt idx="10">
                  <c:v>2021년</c:v>
                </c:pt>
                <c:pt idx="11">
                  <c:v>2022년</c:v>
                </c:pt>
                <c:pt idx="12">
                  <c:v>2023년</c:v>
                </c:pt>
              </c:strCache>
            </c:strRef>
          </c:cat>
          <c:val>
            <c:numRef>
              <c:f>Sheet1!$B$2:$B$14</c:f>
              <c:numCache>
                <c:formatCode>#,##0</c:formatCode>
                <c:ptCount val="13"/>
                <c:pt idx="0">
                  <c:v>47480</c:v>
                </c:pt>
                <c:pt idx="1">
                  <c:v>48341</c:v>
                </c:pt>
                <c:pt idx="2">
                  <c:v>33942</c:v>
                </c:pt>
                <c:pt idx="3">
                  <c:v>35389</c:v>
                </c:pt>
                <c:pt idx="4">
                  <c:v>32413</c:v>
                </c:pt>
                <c:pt idx="5">
                  <c:v>30377</c:v>
                </c:pt>
                <c:pt idx="6">
                  <c:v>26000</c:v>
                </c:pt>
                <c:pt idx="7">
                  <c:v>22149</c:v>
                </c:pt>
                <c:pt idx="8">
                  <c:v>24491</c:v>
                </c:pt>
                <c:pt idx="9">
                  <c:v>20725</c:v>
                </c:pt>
                <c:pt idx="10">
                  <c:v>18194</c:v>
                </c:pt>
                <c:pt idx="11">
                  <c:v>17725</c:v>
                </c:pt>
                <c:pt idx="12">
                  <c:v>18194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-112891584"/>
        <c:axId val="-112881248"/>
      </c:lineChart>
      <c:catAx>
        <c:axId val="-112891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2881248"/>
        <c:crosses val="autoZero"/>
        <c:auto val="1"/>
        <c:lblAlgn val="ctr"/>
        <c:lblOffset val="100"/>
        <c:noMultiLvlLbl val="0"/>
      </c:catAx>
      <c:valAx>
        <c:axId val="-112881248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2891584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교원(명)</c:v>
                </c:pt>
              </c:strCache>
            </c:strRef>
          </c:tx>
          <c:spPr>
            <a:ln w="57150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Sheet1!$A$2:$A$12</c:f>
              <c:strCache>
                <c:ptCount val="11"/>
                <c:pt idx="0">
                  <c:v>2013년</c:v>
                </c:pt>
                <c:pt idx="1">
                  <c:v>2014년</c:v>
                </c:pt>
                <c:pt idx="2">
                  <c:v>2015년</c:v>
                </c:pt>
                <c:pt idx="3">
                  <c:v>2016년</c:v>
                </c:pt>
                <c:pt idx="4">
                  <c:v>2017년</c:v>
                </c:pt>
                <c:pt idx="5">
                  <c:v>2018년</c:v>
                </c:pt>
                <c:pt idx="6">
                  <c:v>2019년</c:v>
                </c:pt>
                <c:pt idx="7">
                  <c:v>2020년</c:v>
                </c:pt>
                <c:pt idx="8">
                  <c:v>2021년</c:v>
                </c:pt>
                <c:pt idx="9">
                  <c:v>2022년</c:v>
                </c:pt>
                <c:pt idx="10">
                  <c:v>2023년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956</c:v>
                </c:pt>
                <c:pt idx="1">
                  <c:v>987</c:v>
                </c:pt>
                <c:pt idx="2" formatCode="#,##0">
                  <c:v>1059</c:v>
                </c:pt>
                <c:pt idx="3" formatCode="#,##0">
                  <c:v>1113</c:v>
                </c:pt>
                <c:pt idx="4" formatCode="#,##0">
                  <c:v>1055</c:v>
                </c:pt>
                <c:pt idx="5" formatCode="#,##0">
                  <c:v>1078</c:v>
                </c:pt>
                <c:pt idx="6" formatCode="#,##0">
                  <c:v>1081</c:v>
                </c:pt>
                <c:pt idx="7" formatCode="#,##0">
                  <c:v>1094</c:v>
                </c:pt>
                <c:pt idx="8" formatCode="#,##0">
                  <c:v>1080</c:v>
                </c:pt>
                <c:pt idx="9" formatCode="#,##0">
                  <c:v>1019</c:v>
                </c:pt>
                <c:pt idx="10">
                  <c:v>948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-112885600"/>
        <c:axId val="-112889952"/>
      </c:lineChart>
      <c:catAx>
        <c:axId val="-112885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2889952"/>
        <c:crosses val="autoZero"/>
        <c:auto val="1"/>
        <c:lblAlgn val="ctr"/>
        <c:lblOffset val="100"/>
        <c:noMultiLvlLbl val="0"/>
      </c:catAx>
      <c:valAx>
        <c:axId val="-1128899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2885600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628246-7841-4C15-8FED-7A9555D6BE78}" type="doc">
      <dgm:prSet loTypeId="urn:microsoft.com/office/officeart/2005/8/layout/h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EFC6FF5A-2F1E-4BE5-AF21-024FFC733E95}">
      <dgm:prSet phldrT="[텍스트]"/>
      <dgm:spPr/>
      <dgm:t>
        <a:bodyPr/>
        <a:lstStyle/>
        <a:p>
          <a:pPr latinLnBrk="1"/>
          <a:r>
            <a:rPr lang="ko-KR" altLang="en-US" dirty="0" smtClean="0"/>
            <a:t>수요조사</a:t>
          </a:r>
          <a:endParaRPr lang="ko-KR" altLang="en-US" dirty="0"/>
        </a:p>
      </dgm:t>
    </dgm:pt>
    <dgm:pt modelId="{AC8D9100-4E98-4F57-86A3-A96500DFD03B}" type="parTrans" cxnId="{F55DB8B8-DEA8-40B3-B766-9895ED02DC3C}">
      <dgm:prSet/>
      <dgm:spPr/>
      <dgm:t>
        <a:bodyPr/>
        <a:lstStyle/>
        <a:p>
          <a:pPr latinLnBrk="1"/>
          <a:endParaRPr lang="ko-KR" altLang="en-US"/>
        </a:p>
      </dgm:t>
    </dgm:pt>
    <dgm:pt modelId="{0707B1A3-073A-41A9-9AAB-B8798C989EE3}" type="sibTrans" cxnId="{F55DB8B8-DEA8-40B3-B766-9895ED02DC3C}">
      <dgm:prSet/>
      <dgm:spPr/>
      <dgm:t>
        <a:bodyPr/>
        <a:lstStyle/>
        <a:p>
          <a:pPr latinLnBrk="1"/>
          <a:endParaRPr lang="ko-KR" altLang="en-US"/>
        </a:p>
      </dgm:t>
    </dgm:pt>
    <dgm:pt modelId="{E73E1B34-40E3-4431-95BD-597B06B4C4AD}">
      <dgm:prSet phldrT="[텍스트]"/>
      <dgm:spPr/>
      <dgm:t>
        <a:bodyPr/>
        <a:lstStyle/>
        <a:p>
          <a:pPr latinLnBrk="1"/>
          <a:r>
            <a:rPr lang="ko-KR" altLang="en-US" dirty="0" smtClean="0"/>
            <a:t>선발심사</a:t>
          </a:r>
          <a:endParaRPr lang="ko-KR" altLang="en-US" dirty="0"/>
        </a:p>
      </dgm:t>
    </dgm:pt>
    <dgm:pt modelId="{3E8061F7-083C-4B21-860C-2CB285F1F7A4}" type="parTrans" cxnId="{743221A6-16F5-4FBD-A837-C3A9C3FA7772}">
      <dgm:prSet/>
      <dgm:spPr/>
      <dgm:t>
        <a:bodyPr/>
        <a:lstStyle/>
        <a:p>
          <a:pPr latinLnBrk="1"/>
          <a:endParaRPr lang="ko-KR" altLang="en-US"/>
        </a:p>
      </dgm:t>
    </dgm:pt>
    <dgm:pt modelId="{DA87EF40-9BD2-4DBC-AA5D-08DC48884587}" type="sibTrans" cxnId="{743221A6-16F5-4FBD-A837-C3A9C3FA7772}">
      <dgm:prSet/>
      <dgm:spPr/>
      <dgm:t>
        <a:bodyPr/>
        <a:lstStyle/>
        <a:p>
          <a:pPr latinLnBrk="1"/>
          <a:endParaRPr lang="ko-KR" altLang="en-US"/>
        </a:p>
      </dgm:t>
    </dgm:pt>
    <dgm:pt modelId="{16A5CACA-ACE4-4DC6-A829-2186B2568447}">
      <dgm:prSet phldrT="[텍스트]"/>
      <dgm:spPr/>
      <dgm:t>
        <a:bodyPr/>
        <a:lstStyle/>
        <a:p>
          <a:pPr latinLnBrk="1"/>
          <a:r>
            <a:rPr lang="ko-KR" altLang="en-US" dirty="0" smtClean="0"/>
            <a:t>전년 </a:t>
          </a:r>
          <a:r>
            <a:rPr lang="en-US" altLang="ko-KR" dirty="0" smtClean="0"/>
            <a:t>10</a:t>
          </a:r>
          <a:r>
            <a:rPr lang="ko-KR" altLang="en-US" dirty="0" smtClean="0"/>
            <a:t>월</a:t>
          </a:r>
          <a:r>
            <a:rPr lang="en-US" altLang="ko-KR" dirty="0" smtClean="0"/>
            <a:t>-1</a:t>
          </a:r>
          <a:r>
            <a:rPr lang="ko-KR" altLang="en-US" dirty="0" smtClean="0"/>
            <a:t>월</a:t>
          </a:r>
          <a:endParaRPr lang="ko-KR" altLang="en-US" dirty="0"/>
        </a:p>
      </dgm:t>
    </dgm:pt>
    <dgm:pt modelId="{FCB8208F-E046-4AFD-A79C-8672279D1CC4}" type="parTrans" cxnId="{C1D959A5-6583-42A3-8DDC-17EFCC21E691}">
      <dgm:prSet/>
      <dgm:spPr/>
      <dgm:t>
        <a:bodyPr/>
        <a:lstStyle/>
        <a:p>
          <a:pPr latinLnBrk="1"/>
          <a:endParaRPr lang="ko-KR" altLang="en-US"/>
        </a:p>
      </dgm:t>
    </dgm:pt>
    <dgm:pt modelId="{21152EE4-72B4-45C1-B348-AC7DFF936D31}" type="sibTrans" cxnId="{C1D959A5-6583-42A3-8DDC-17EFCC21E691}">
      <dgm:prSet/>
      <dgm:spPr/>
      <dgm:t>
        <a:bodyPr/>
        <a:lstStyle/>
        <a:p>
          <a:pPr latinLnBrk="1"/>
          <a:endParaRPr lang="ko-KR" altLang="en-US"/>
        </a:p>
      </dgm:t>
    </dgm:pt>
    <dgm:pt modelId="{7C406D6F-3517-46E9-9966-BE850FABABBD}">
      <dgm:prSet phldrT="[텍스트]"/>
      <dgm:spPr/>
      <dgm:t>
        <a:bodyPr/>
        <a:lstStyle/>
        <a:p>
          <a:pPr latinLnBrk="1"/>
          <a:r>
            <a:rPr lang="ko-KR" altLang="en-US" dirty="0" smtClean="0"/>
            <a:t>중국어 교육 관련 전공자 선발</a:t>
          </a:r>
          <a:endParaRPr lang="ko-KR" altLang="en-US" dirty="0"/>
        </a:p>
      </dgm:t>
    </dgm:pt>
    <dgm:pt modelId="{A5373F00-B5C7-463A-B02B-C181B4A179C3}" type="parTrans" cxnId="{E74CFE7F-736F-4CE5-8D8D-D83C311493A7}">
      <dgm:prSet/>
      <dgm:spPr/>
      <dgm:t>
        <a:bodyPr/>
        <a:lstStyle/>
        <a:p>
          <a:pPr latinLnBrk="1"/>
          <a:endParaRPr lang="ko-KR" altLang="en-US"/>
        </a:p>
      </dgm:t>
    </dgm:pt>
    <dgm:pt modelId="{260BC374-E3AF-482F-A474-A5D3DEFCACCF}" type="sibTrans" cxnId="{E74CFE7F-736F-4CE5-8D8D-D83C311493A7}">
      <dgm:prSet/>
      <dgm:spPr/>
      <dgm:t>
        <a:bodyPr/>
        <a:lstStyle/>
        <a:p>
          <a:pPr latinLnBrk="1"/>
          <a:endParaRPr lang="ko-KR" altLang="en-US"/>
        </a:p>
      </dgm:t>
    </dgm:pt>
    <dgm:pt modelId="{3CF07D70-CF23-462B-BAA4-838301229C45}">
      <dgm:prSet phldrT="[텍스트]"/>
      <dgm:spPr/>
      <dgm:t>
        <a:bodyPr/>
        <a:lstStyle/>
        <a:p>
          <a:pPr latinLnBrk="1"/>
          <a:r>
            <a:rPr lang="ko-KR" altLang="en-US" dirty="0" smtClean="0"/>
            <a:t>입국지원</a:t>
          </a:r>
          <a:endParaRPr lang="ko-KR" altLang="en-US" dirty="0"/>
        </a:p>
      </dgm:t>
    </dgm:pt>
    <dgm:pt modelId="{2FE1A713-2924-44D9-8428-DBCA3F25F1E3}" type="parTrans" cxnId="{5B173A4A-D7D3-4D9C-9BE8-82AD4EA7E70F}">
      <dgm:prSet/>
      <dgm:spPr/>
      <dgm:t>
        <a:bodyPr/>
        <a:lstStyle/>
        <a:p>
          <a:pPr latinLnBrk="1"/>
          <a:endParaRPr lang="ko-KR" altLang="en-US"/>
        </a:p>
      </dgm:t>
    </dgm:pt>
    <dgm:pt modelId="{A041B858-22A6-4911-AE9A-F3F50E242263}" type="sibTrans" cxnId="{5B173A4A-D7D3-4D9C-9BE8-82AD4EA7E70F}">
      <dgm:prSet/>
      <dgm:spPr/>
      <dgm:t>
        <a:bodyPr/>
        <a:lstStyle/>
        <a:p>
          <a:pPr latinLnBrk="1"/>
          <a:endParaRPr lang="ko-KR" altLang="en-US"/>
        </a:p>
      </dgm:t>
    </dgm:pt>
    <dgm:pt modelId="{2D6DE647-E8F2-4501-BE45-85F94C5C866B}">
      <dgm:prSet phldrT="[텍스트]"/>
      <dgm:spPr/>
      <dgm:t>
        <a:bodyPr/>
        <a:lstStyle/>
        <a:p>
          <a:pPr latinLnBrk="1"/>
          <a:r>
            <a:rPr lang="en-US" altLang="ko-KR" dirty="0" smtClean="0"/>
            <a:t>1</a:t>
          </a:r>
          <a:r>
            <a:rPr lang="ko-KR" altLang="en-US" dirty="0" smtClean="0"/>
            <a:t>월</a:t>
          </a:r>
          <a:endParaRPr lang="ko-KR" altLang="en-US" dirty="0"/>
        </a:p>
      </dgm:t>
    </dgm:pt>
    <dgm:pt modelId="{E150257E-268A-4FD2-B5AF-0C5F8F0AAC7B}" type="parTrans" cxnId="{50FD03C8-3F73-449F-A44B-B57A36BD85E5}">
      <dgm:prSet/>
      <dgm:spPr/>
      <dgm:t>
        <a:bodyPr/>
        <a:lstStyle/>
        <a:p>
          <a:pPr latinLnBrk="1"/>
          <a:endParaRPr lang="ko-KR" altLang="en-US"/>
        </a:p>
      </dgm:t>
    </dgm:pt>
    <dgm:pt modelId="{89E132C0-B601-42B9-84CD-9C1FDF0D1401}" type="sibTrans" cxnId="{50FD03C8-3F73-449F-A44B-B57A36BD85E5}">
      <dgm:prSet/>
      <dgm:spPr/>
      <dgm:t>
        <a:bodyPr/>
        <a:lstStyle/>
        <a:p>
          <a:pPr latinLnBrk="1"/>
          <a:endParaRPr lang="ko-KR" altLang="en-US"/>
        </a:p>
      </dgm:t>
    </dgm:pt>
    <dgm:pt modelId="{9D9AAFE0-8332-4CFE-9FC7-28E46164C5FD}">
      <dgm:prSet phldrT="[텍스트]"/>
      <dgm:spPr/>
      <dgm:t>
        <a:bodyPr/>
        <a:lstStyle/>
        <a:p>
          <a:pPr latinLnBrk="1"/>
          <a:r>
            <a:rPr lang="ko-KR" altLang="en-US" dirty="0" smtClean="0"/>
            <a:t>비자 발급 등 입국 수속 지원</a:t>
          </a:r>
          <a:endParaRPr lang="ko-KR" altLang="en-US" dirty="0"/>
        </a:p>
      </dgm:t>
    </dgm:pt>
    <dgm:pt modelId="{45901043-235B-4F54-8015-4333DC637B97}" type="parTrans" cxnId="{063D6DDD-4142-435C-A6E3-55590E953D4D}">
      <dgm:prSet/>
      <dgm:spPr/>
      <dgm:t>
        <a:bodyPr/>
        <a:lstStyle/>
        <a:p>
          <a:pPr latinLnBrk="1"/>
          <a:endParaRPr lang="ko-KR" altLang="en-US"/>
        </a:p>
      </dgm:t>
    </dgm:pt>
    <dgm:pt modelId="{F46C42E5-67D9-4344-B0FA-60DE0BCAC234}" type="sibTrans" cxnId="{063D6DDD-4142-435C-A6E3-55590E953D4D}">
      <dgm:prSet/>
      <dgm:spPr/>
      <dgm:t>
        <a:bodyPr/>
        <a:lstStyle/>
        <a:p>
          <a:pPr latinLnBrk="1"/>
          <a:endParaRPr lang="ko-KR" altLang="en-US"/>
        </a:p>
      </dgm:t>
    </dgm:pt>
    <dgm:pt modelId="{8030318F-24AA-4631-9039-07EB2A8C60E2}">
      <dgm:prSet phldrT="[텍스트]"/>
      <dgm:spPr/>
      <dgm:t>
        <a:bodyPr/>
        <a:lstStyle/>
        <a:p>
          <a:pPr latinLnBrk="1"/>
          <a:r>
            <a:rPr lang="ko-KR" altLang="en-US" dirty="0" smtClean="0"/>
            <a:t>전년 </a:t>
          </a:r>
          <a:r>
            <a:rPr lang="en-US" altLang="ko-KR" dirty="0" smtClean="0"/>
            <a:t>7-10</a:t>
          </a:r>
          <a:r>
            <a:rPr lang="ko-KR" altLang="en-US" dirty="0" smtClean="0"/>
            <a:t>월</a:t>
          </a:r>
          <a:endParaRPr lang="ko-KR" altLang="en-US" dirty="0"/>
        </a:p>
      </dgm:t>
    </dgm:pt>
    <dgm:pt modelId="{8DAB4241-F7D7-4D75-AF2B-9F0C229F2845}" type="parTrans" cxnId="{DA18B9A0-1D2B-42BC-B8A1-4459D88022D9}">
      <dgm:prSet/>
      <dgm:spPr/>
      <dgm:t>
        <a:bodyPr/>
        <a:lstStyle/>
        <a:p>
          <a:pPr latinLnBrk="1"/>
          <a:endParaRPr lang="ko-KR" altLang="en-US"/>
        </a:p>
      </dgm:t>
    </dgm:pt>
    <dgm:pt modelId="{71E7D9F0-8DCD-418F-A59D-69505CC0F781}" type="sibTrans" cxnId="{DA18B9A0-1D2B-42BC-B8A1-4459D88022D9}">
      <dgm:prSet/>
      <dgm:spPr/>
      <dgm:t>
        <a:bodyPr/>
        <a:lstStyle/>
        <a:p>
          <a:pPr latinLnBrk="1"/>
          <a:endParaRPr lang="ko-KR" altLang="en-US"/>
        </a:p>
      </dgm:t>
    </dgm:pt>
    <dgm:pt modelId="{36232E64-7630-4CAE-9A83-2AEF67226EB4}">
      <dgm:prSet phldrT="[텍스트]"/>
      <dgm:spPr/>
      <dgm:t>
        <a:bodyPr/>
        <a:lstStyle/>
        <a:p>
          <a:pPr latinLnBrk="1"/>
          <a:r>
            <a:rPr lang="ko-KR" altLang="en-US" dirty="0" smtClean="0"/>
            <a:t>신규 및 재계약 수요조사 실시</a:t>
          </a:r>
          <a:endParaRPr lang="ko-KR" altLang="en-US" dirty="0"/>
        </a:p>
      </dgm:t>
    </dgm:pt>
    <dgm:pt modelId="{F4FA029D-7BFB-4743-9D58-90C9AC79D2BD}" type="parTrans" cxnId="{5F874B14-0BFF-4D34-97CD-3A78FDACB1B5}">
      <dgm:prSet/>
      <dgm:spPr/>
      <dgm:t>
        <a:bodyPr/>
        <a:lstStyle/>
        <a:p>
          <a:pPr latinLnBrk="1"/>
          <a:endParaRPr lang="ko-KR" altLang="en-US"/>
        </a:p>
      </dgm:t>
    </dgm:pt>
    <dgm:pt modelId="{4E135A2B-4E8B-4427-B044-35531199C2BD}" type="sibTrans" cxnId="{5F874B14-0BFF-4D34-97CD-3A78FDACB1B5}">
      <dgm:prSet/>
      <dgm:spPr/>
      <dgm:t>
        <a:bodyPr/>
        <a:lstStyle/>
        <a:p>
          <a:pPr latinLnBrk="1"/>
          <a:endParaRPr lang="ko-KR" altLang="en-US"/>
        </a:p>
      </dgm:t>
    </dgm:pt>
    <dgm:pt modelId="{7ABA674D-EFDD-40C2-B9B1-DD3FABB3C71C}">
      <dgm:prSet phldrT="[텍스트]"/>
      <dgm:spPr/>
      <dgm:t>
        <a:bodyPr/>
        <a:lstStyle/>
        <a:p>
          <a:pPr latinLnBrk="1"/>
          <a:r>
            <a:rPr lang="en-US" altLang="ko-KR" dirty="0" smtClean="0"/>
            <a:t>2</a:t>
          </a:r>
          <a:r>
            <a:rPr lang="ko-KR" altLang="en-US" dirty="0" smtClean="0"/>
            <a:t>월</a:t>
          </a:r>
          <a:r>
            <a:rPr lang="en-US" altLang="ko-KR" dirty="0" smtClean="0"/>
            <a:t>(7</a:t>
          </a:r>
          <a:r>
            <a:rPr lang="ko-KR" altLang="en-US" dirty="0" smtClean="0"/>
            <a:t>박 </a:t>
          </a:r>
          <a:r>
            <a:rPr lang="en-US" altLang="ko-KR" dirty="0" smtClean="0"/>
            <a:t>8</a:t>
          </a:r>
          <a:r>
            <a:rPr lang="ko-KR" altLang="en-US" dirty="0" smtClean="0"/>
            <a:t>일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65D19BEF-135E-4D80-A2DC-C3FE271A0BCF}" type="parTrans" cxnId="{4E236A28-26C6-4E00-B39D-5B4DF68B5546}">
      <dgm:prSet/>
      <dgm:spPr/>
      <dgm:t>
        <a:bodyPr/>
        <a:lstStyle/>
        <a:p>
          <a:pPr latinLnBrk="1"/>
          <a:endParaRPr lang="ko-KR" altLang="en-US"/>
        </a:p>
      </dgm:t>
    </dgm:pt>
    <dgm:pt modelId="{01E3CBD2-41DD-4558-948C-ECEF34D86D57}" type="sibTrans" cxnId="{4E236A28-26C6-4E00-B39D-5B4DF68B5546}">
      <dgm:prSet/>
      <dgm:spPr/>
      <dgm:t>
        <a:bodyPr/>
        <a:lstStyle/>
        <a:p>
          <a:pPr latinLnBrk="1"/>
          <a:endParaRPr lang="ko-KR" altLang="en-US"/>
        </a:p>
      </dgm:t>
    </dgm:pt>
    <dgm:pt modelId="{221115D8-7CDD-45CD-B802-66FB00B4F730}">
      <dgm:prSet phldrT="[텍스트]"/>
      <dgm:spPr/>
      <dgm:t>
        <a:bodyPr/>
        <a:lstStyle/>
        <a:p>
          <a:pPr latinLnBrk="1"/>
          <a:r>
            <a:rPr lang="ko-KR" altLang="en-US" dirty="0" smtClean="0"/>
            <a:t>사전연수</a:t>
          </a:r>
          <a:endParaRPr lang="ko-KR" altLang="en-US" dirty="0"/>
        </a:p>
      </dgm:t>
    </dgm:pt>
    <dgm:pt modelId="{57396FCF-0D63-40C5-BB1C-E4DD59FCF75E}" type="parTrans" cxnId="{84FBDA63-B76E-442A-8F2B-0A6034BA2D9F}">
      <dgm:prSet/>
      <dgm:spPr/>
      <dgm:t>
        <a:bodyPr/>
        <a:lstStyle/>
        <a:p>
          <a:pPr latinLnBrk="1"/>
          <a:endParaRPr lang="ko-KR" altLang="en-US"/>
        </a:p>
      </dgm:t>
    </dgm:pt>
    <dgm:pt modelId="{4FBB8118-72FE-4F09-9915-C4F975FCE5B8}" type="sibTrans" cxnId="{84FBDA63-B76E-442A-8F2B-0A6034BA2D9F}">
      <dgm:prSet/>
      <dgm:spPr/>
      <dgm:t>
        <a:bodyPr/>
        <a:lstStyle/>
        <a:p>
          <a:pPr latinLnBrk="1"/>
          <a:endParaRPr lang="ko-KR" altLang="en-US"/>
        </a:p>
      </dgm:t>
    </dgm:pt>
    <dgm:pt modelId="{E13A22B4-CEB1-4B6F-973A-A84ACD6101A4}">
      <dgm:prSet phldrT="[텍스트]"/>
      <dgm:spPr/>
      <dgm:t>
        <a:bodyPr/>
        <a:lstStyle/>
        <a:p>
          <a:pPr latinLnBrk="1"/>
          <a:r>
            <a:rPr lang="ko-KR" altLang="en-US" dirty="0" smtClean="0"/>
            <a:t>한국 생활을 돕기 위한 연수 실시</a:t>
          </a:r>
          <a:endParaRPr lang="ko-KR" altLang="en-US" dirty="0"/>
        </a:p>
      </dgm:t>
    </dgm:pt>
    <dgm:pt modelId="{A244D632-1432-41C7-9A54-53F13992C15B}" type="parTrans" cxnId="{4876E2AA-BBF5-478B-89C8-138DE947F9ED}">
      <dgm:prSet/>
      <dgm:spPr/>
      <dgm:t>
        <a:bodyPr/>
        <a:lstStyle/>
        <a:p>
          <a:pPr latinLnBrk="1"/>
          <a:endParaRPr lang="ko-KR" altLang="en-US"/>
        </a:p>
      </dgm:t>
    </dgm:pt>
    <dgm:pt modelId="{228F5396-7066-4231-BC5E-5782CC3975CD}" type="sibTrans" cxnId="{4876E2AA-BBF5-478B-89C8-138DE947F9ED}">
      <dgm:prSet/>
      <dgm:spPr/>
      <dgm:t>
        <a:bodyPr/>
        <a:lstStyle/>
        <a:p>
          <a:pPr latinLnBrk="1"/>
          <a:endParaRPr lang="ko-KR" altLang="en-US"/>
        </a:p>
      </dgm:t>
    </dgm:pt>
    <dgm:pt modelId="{38A040C0-8015-485E-A3BA-9F6D5A2FF5C1}">
      <dgm:prSet phldrT="[텍스트]"/>
      <dgm:spPr/>
      <dgm:t>
        <a:bodyPr/>
        <a:lstStyle/>
        <a:p>
          <a:pPr latinLnBrk="1"/>
          <a:r>
            <a:rPr lang="ko-KR" altLang="en-US" dirty="0" smtClean="0"/>
            <a:t>활동지원</a:t>
          </a:r>
          <a:endParaRPr lang="ko-KR" altLang="en-US" dirty="0"/>
        </a:p>
      </dgm:t>
    </dgm:pt>
    <dgm:pt modelId="{9DC4E12A-44CD-41BB-917E-25E45645BB2A}" type="parTrans" cxnId="{44E6403F-46A5-4304-A833-223DC7F3C1A4}">
      <dgm:prSet/>
      <dgm:spPr/>
      <dgm:t>
        <a:bodyPr/>
        <a:lstStyle/>
        <a:p>
          <a:pPr latinLnBrk="1"/>
          <a:endParaRPr lang="ko-KR" altLang="en-US"/>
        </a:p>
      </dgm:t>
    </dgm:pt>
    <dgm:pt modelId="{072DEB9C-C197-40C5-B90D-2B68789D3685}" type="sibTrans" cxnId="{44E6403F-46A5-4304-A833-223DC7F3C1A4}">
      <dgm:prSet/>
      <dgm:spPr/>
      <dgm:t>
        <a:bodyPr/>
        <a:lstStyle/>
        <a:p>
          <a:pPr latinLnBrk="1"/>
          <a:endParaRPr lang="ko-KR" altLang="en-US"/>
        </a:p>
      </dgm:t>
    </dgm:pt>
    <dgm:pt modelId="{643A0F17-B456-420C-9AA5-6DF217DAFFC3}">
      <dgm:prSet phldrT="[텍스트]"/>
      <dgm:spPr/>
      <dgm:t>
        <a:bodyPr/>
        <a:lstStyle/>
        <a:p>
          <a:pPr latinLnBrk="1"/>
          <a:r>
            <a:rPr lang="ko-KR" altLang="en-US" dirty="0" smtClean="0"/>
            <a:t>연중</a:t>
          </a:r>
          <a:r>
            <a:rPr lang="en-US" altLang="ko-KR" dirty="0" smtClean="0"/>
            <a:t>(2-12</a:t>
          </a:r>
          <a:r>
            <a:rPr lang="ko-KR" altLang="en-US" dirty="0" smtClean="0"/>
            <a:t>월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F29352E4-C003-4486-B98D-987EA24DED1F}" type="parTrans" cxnId="{BF8C31E9-A9FF-4D60-AF26-35E5B7F22064}">
      <dgm:prSet/>
      <dgm:spPr/>
      <dgm:t>
        <a:bodyPr/>
        <a:lstStyle/>
        <a:p>
          <a:pPr latinLnBrk="1"/>
          <a:endParaRPr lang="ko-KR" altLang="en-US"/>
        </a:p>
      </dgm:t>
    </dgm:pt>
    <dgm:pt modelId="{1D74B679-D76E-4353-BDD3-62AF5510FC80}" type="sibTrans" cxnId="{BF8C31E9-A9FF-4D60-AF26-35E5B7F22064}">
      <dgm:prSet/>
      <dgm:spPr/>
      <dgm:t>
        <a:bodyPr/>
        <a:lstStyle/>
        <a:p>
          <a:pPr latinLnBrk="1"/>
          <a:endParaRPr lang="ko-KR" altLang="en-US"/>
        </a:p>
      </dgm:t>
    </dgm:pt>
    <dgm:pt modelId="{F844BBD4-D684-484C-BB41-C0E3AB320596}">
      <dgm:prSet phldrT="[텍스트]"/>
      <dgm:spPr/>
      <dgm:t>
        <a:bodyPr/>
        <a:lstStyle/>
        <a:p>
          <a:pPr latinLnBrk="1"/>
          <a:r>
            <a:rPr lang="en-US" altLang="ko-KR" dirty="0" smtClean="0"/>
            <a:t>11</a:t>
          </a:r>
          <a:r>
            <a:rPr lang="ko-KR" altLang="en-US" dirty="0" smtClean="0"/>
            <a:t>월</a:t>
          </a:r>
          <a:endParaRPr lang="ko-KR" altLang="en-US" dirty="0"/>
        </a:p>
      </dgm:t>
    </dgm:pt>
    <dgm:pt modelId="{EE65FEFB-E73F-435F-9563-1AADB9F0635F}" type="parTrans" cxnId="{C767D9B0-72DB-48BD-9704-8DBCA2E7E170}">
      <dgm:prSet/>
      <dgm:spPr/>
      <dgm:t>
        <a:bodyPr/>
        <a:lstStyle/>
        <a:p>
          <a:pPr latinLnBrk="1"/>
          <a:endParaRPr lang="ko-KR" altLang="en-US"/>
        </a:p>
      </dgm:t>
    </dgm:pt>
    <dgm:pt modelId="{70DD4184-4C34-4C2D-852A-80D57333CA18}" type="sibTrans" cxnId="{C767D9B0-72DB-48BD-9704-8DBCA2E7E170}">
      <dgm:prSet/>
      <dgm:spPr/>
      <dgm:t>
        <a:bodyPr/>
        <a:lstStyle/>
        <a:p>
          <a:pPr latinLnBrk="1"/>
          <a:endParaRPr lang="ko-KR" altLang="en-US"/>
        </a:p>
      </dgm:t>
    </dgm:pt>
    <dgm:pt modelId="{82854EBF-170D-400E-9990-972527E9BCE5}">
      <dgm:prSet phldrT="[텍스트]"/>
      <dgm:spPr/>
      <dgm:t>
        <a:bodyPr/>
        <a:lstStyle/>
        <a:p>
          <a:pPr latinLnBrk="1"/>
          <a:r>
            <a:rPr lang="ko-KR" altLang="en-US" dirty="0" smtClean="0"/>
            <a:t>협력교사 연수 운영 등 </a:t>
          </a:r>
          <a:endParaRPr lang="ko-KR" altLang="en-US" dirty="0"/>
        </a:p>
      </dgm:t>
    </dgm:pt>
    <dgm:pt modelId="{DE3345DC-C27F-466B-80DD-4DE154319AD6}" type="parTrans" cxnId="{9BF365E9-9D4F-4429-A555-600FA9A55E28}">
      <dgm:prSet/>
      <dgm:spPr/>
      <dgm:t>
        <a:bodyPr/>
        <a:lstStyle/>
        <a:p>
          <a:pPr latinLnBrk="1"/>
          <a:endParaRPr lang="ko-KR" altLang="en-US"/>
        </a:p>
      </dgm:t>
    </dgm:pt>
    <dgm:pt modelId="{10FC82AB-8B75-4DFF-9B88-4D2FC411E86D}" type="sibTrans" cxnId="{9BF365E9-9D4F-4429-A555-600FA9A55E28}">
      <dgm:prSet/>
      <dgm:spPr/>
      <dgm:t>
        <a:bodyPr/>
        <a:lstStyle/>
        <a:p>
          <a:pPr latinLnBrk="1"/>
          <a:endParaRPr lang="ko-KR" altLang="en-US"/>
        </a:p>
      </dgm:t>
    </dgm:pt>
    <dgm:pt modelId="{2A9EE927-E2C2-4E4F-B9A3-787D1EA4DE25}">
      <dgm:prSet phldrT="[텍스트]"/>
      <dgm:spPr/>
      <dgm:t>
        <a:bodyPr/>
        <a:lstStyle/>
        <a:p>
          <a:pPr latinLnBrk="1"/>
          <a:r>
            <a:rPr lang="ko-KR" altLang="en-US" dirty="0" smtClean="0"/>
            <a:t>귀국환송연수</a:t>
          </a:r>
          <a:endParaRPr lang="ko-KR" altLang="en-US" dirty="0"/>
        </a:p>
      </dgm:t>
    </dgm:pt>
    <dgm:pt modelId="{21367D40-8F7F-4454-93AB-6940B03FBE21}" type="parTrans" cxnId="{6792200E-1172-463A-9371-903F64DE16F6}">
      <dgm:prSet/>
      <dgm:spPr/>
      <dgm:t>
        <a:bodyPr/>
        <a:lstStyle/>
        <a:p>
          <a:pPr latinLnBrk="1"/>
          <a:endParaRPr lang="ko-KR" altLang="en-US"/>
        </a:p>
      </dgm:t>
    </dgm:pt>
    <dgm:pt modelId="{936689ED-22E5-45CF-9489-957B0D1C8FB9}" type="sibTrans" cxnId="{6792200E-1172-463A-9371-903F64DE16F6}">
      <dgm:prSet/>
      <dgm:spPr/>
      <dgm:t>
        <a:bodyPr/>
        <a:lstStyle/>
        <a:p>
          <a:pPr latinLnBrk="1"/>
          <a:endParaRPr lang="ko-KR" altLang="en-US"/>
        </a:p>
      </dgm:t>
    </dgm:pt>
    <dgm:pt modelId="{2C643A1A-0299-4E57-8E33-BF448B62E90D}">
      <dgm:prSet phldrT="[텍스트]"/>
      <dgm:spPr/>
      <dgm:t>
        <a:bodyPr/>
        <a:lstStyle/>
        <a:p>
          <a:pPr latinLnBrk="1"/>
          <a:r>
            <a:rPr lang="ko-KR" altLang="en-US" dirty="0" smtClean="0"/>
            <a:t>교육활동성과 공유</a:t>
          </a:r>
          <a:endParaRPr lang="ko-KR" altLang="en-US" dirty="0"/>
        </a:p>
      </dgm:t>
    </dgm:pt>
    <dgm:pt modelId="{16BB7336-924E-4A29-A093-1FD97CCE2D74}" type="parTrans" cxnId="{66B212EB-A8CE-47CE-A0E3-932AED68CE27}">
      <dgm:prSet/>
      <dgm:spPr/>
      <dgm:t>
        <a:bodyPr/>
        <a:lstStyle/>
        <a:p>
          <a:pPr latinLnBrk="1"/>
          <a:endParaRPr lang="ko-KR" altLang="en-US"/>
        </a:p>
      </dgm:t>
    </dgm:pt>
    <dgm:pt modelId="{AC8A7EA0-5E54-41F9-A298-76EF16024D9C}" type="sibTrans" cxnId="{66B212EB-A8CE-47CE-A0E3-932AED68CE27}">
      <dgm:prSet/>
      <dgm:spPr/>
      <dgm:t>
        <a:bodyPr/>
        <a:lstStyle/>
        <a:p>
          <a:pPr latinLnBrk="1"/>
          <a:endParaRPr lang="ko-KR" altLang="en-US"/>
        </a:p>
      </dgm:t>
    </dgm:pt>
    <dgm:pt modelId="{DF3AC39C-D438-495F-94F8-E3EB0E668957}" type="pres">
      <dgm:prSet presAssocID="{5E628246-7841-4C15-8FED-7A9555D6BE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2364654-555D-4704-B903-07645AD39B99}" type="pres">
      <dgm:prSet presAssocID="{5E628246-7841-4C15-8FED-7A9555D6BE78}" presName="tSp" presStyleCnt="0"/>
      <dgm:spPr/>
      <dgm:t>
        <a:bodyPr/>
        <a:lstStyle/>
        <a:p>
          <a:pPr latinLnBrk="1"/>
          <a:endParaRPr lang="ko-KR" altLang="en-US"/>
        </a:p>
      </dgm:t>
    </dgm:pt>
    <dgm:pt modelId="{D6FAE870-29E7-4A82-ADA7-6664497123C6}" type="pres">
      <dgm:prSet presAssocID="{5E628246-7841-4C15-8FED-7A9555D6BE78}" presName="bSp" presStyleCnt="0"/>
      <dgm:spPr/>
      <dgm:t>
        <a:bodyPr/>
        <a:lstStyle/>
        <a:p>
          <a:pPr latinLnBrk="1"/>
          <a:endParaRPr lang="ko-KR" altLang="en-US"/>
        </a:p>
      </dgm:t>
    </dgm:pt>
    <dgm:pt modelId="{CBD56B93-81F5-4A7B-8A92-FA5EDA5B735C}" type="pres">
      <dgm:prSet presAssocID="{5E628246-7841-4C15-8FED-7A9555D6BE78}" presName="process" presStyleCnt="0"/>
      <dgm:spPr/>
      <dgm:t>
        <a:bodyPr/>
        <a:lstStyle/>
        <a:p>
          <a:pPr latinLnBrk="1"/>
          <a:endParaRPr lang="ko-KR" altLang="en-US"/>
        </a:p>
      </dgm:t>
    </dgm:pt>
    <dgm:pt modelId="{C7601F8F-36B0-4688-B53A-E63BC0A2B0B8}" type="pres">
      <dgm:prSet presAssocID="{EFC6FF5A-2F1E-4BE5-AF21-024FFC733E95}" presName="composite1" presStyleCnt="0"/>
      <dgm:spPr/>
      <dgm:t>
        <a:bodyPr/>
        <a:lstStyle/>
        <a:p>
          <a:pPr latinLnBrk="1"/>
          <a:endParaRPr lang="ko-KR" altLang="en-US"/>
        </a:p>
      </dgm:t>
    </dgm:pt>
    <dgm:pt modelId="{4799EEBE-A039-4BA4-8304-9642365B6360}" type="pres">
      <dgm:prSet presAssocID="{EFC6FF5A-2F1E-4BE5-AF21-024FFC733E95}" presName="dummyNode1" presStyleLbl="node1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27A7408A-E751-4BDD-90D4-7BF8D1E05143}" type="pres">
      <dgm:prSet presAssocID="{EFC6FF5A-2F1E-4BE5-AF21-024FFC733E95}" presName="childNode1" presStyleLbl="bgAcc1" presStyleIdx="0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ADD56F9-7CB9-4EA8-991B-4041AA732525}" type="pres">
      <dgm:prSet presAssocID="{EFC6FF5A-2F1E-4BE5-AF21-024FFC733E95}" presName="childNode1tx" presStyleLbl="bgAcc1" presStyleIdx="0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DF6ECA3-8061-41E7-A8B5-A20BD3F158B7}" type="pres">
      <dgm:prSet presAssocID="{EFC6FF5A-2F1E-4BE5-AF21-024FFC733E95}" presName="parentNode1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3465826-12CE-4EA3-9B18-5924CD31EAAE}" type="pres">
      <dgm:prSet presAssocID="{EFC6FF5A-2F1E-4BE5-AF21-024FFC733E95}" presName="connSite1" presStyleCnt="0"/>
      <dgm:spPr/>
      <dgm:t>
        <a:bodyPr/>
        <a:lstStyle/>
        <a:p>
          <a:pPr latinLnBrk="1"/>
          <a:endParaRPr lang="ko-KR" altLang="en-US"/>
        </a:p>
      </dgm:t>
    </dgm:pt>
    <dgm:pt modelId="{32043A01-3DB5-47AF-96D8-3299E0E20F63}" type="pres">
      <dgm:prSet presAssocID="{0707B1A3-073A-41A9-9AAB-B8798C989EE3}" presName="Name9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46055487-7B1B-4F23-99A9-6B0A3CE5CA96}" type="pres">
      <dgm:prSet presAssocID="{E73E1B34-40E3-4431-95BD-597B06B4C4AD}" presName="composite2" presStyleCnt="0"/>
      <dgm:spPr/>
      <dgm:t>
        <a:bodyPr/>
        <a:lstStyle/>
        <a:p>
          <a:pPr latinLnBrk="1"/>
          <a:endParaRPr lang="ko-KR" altLang="en-US"/>
        </a:p>
      </dgm:t>
    </dgm:pt>
    <dgm:pt modelId="{8E1A8774-F0AA-4616-A937-BECFDD7A13E2}" type="pres">
      <dgm:prSet presAssocID="{E73E1B34-40E3-4431-95BD-597B06B4C4AD}" presName="dummyNode2" presStyleLbl="node1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F6C89F36-46A2-4C56-8791-9366C56AF29C}" type="pres">
      <dgm:prSet presAssocID="{E73E1B34-40E3-4431-95BD-597B06B4C4AD}" presName="childNode2" presStyleLbl="bgAcc1" presStyleIdx="1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845E7F4-C5B6-4C20-847E-CB5D8F7DF6BE}" type="pres">
      <dgm:prSet presAssocID="{E73E1B34-40E3-4431-95BD-597B06B4C4AD}" presName="childNode2tx" presStyleLbl="bgAcc1" presStyleIdx="1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694642D-5039-46A4-9E13-748DB1998307}" type="pres">
      <dgm:prSet presAssocID="{E73E1B34-40E3-4431-95BD-597B06B4C4AD}" presName="parentNode2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A4D2925-7002-430B-B8ED-B71BB4DDC3EC}" type="pres">
      <dgm:prSet presAssocID="{E73E1B34-40E3-4431-95BD-597B06B4C4AD}" presName="connSite2" presStyleCnt="0"/>
      <dgm:spPr/>
      <dgm:t>
        <a:bodyPr/>
        <a:lstStyle/>
        <a:p>
          <a:pPr latinLnBrk="1"/>
          <a:endParaRPr lang="ko-KR" altLang="en-US"/>
        </a:p>
      </dgm:t>
    </dgm:pt>
    <dgm:pt modelId="{6A83221F-37DD-4EBB-A352-6073DAF43894}" type="pres">
      <dgm:prSet presAssocID="{DA87EF40-9BD2-4DBC-AA5D-08DC48884587}" presName="Name18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4AC53BC3-6EA1-4B41-A6A3-A308497C3428}" type="pres">
      <dgm:prSet presAssocID="{3CF07D70-CF23-462B-BAA4-838301229C45}" presName="composite1" presStyleCnt="0"/>
      <dgm:spPr/>
      <dgm:t>
        <a:bodyPr/>
        <a:lstStyle/>
        <a:p>
          <a:pPr latinLnBrk="1"/>
          <a:endParaRPr lang="ko-KR" altLang="en-US"/>
        </a:p>
      </dgm:t>
    </dgm:pt>
    <dgm:pt modelId="{7634F5C0-A373-4637-A74C-EBFA68C6BC40}" type="pres">
      <dgm:prSet presAssocID="{3CF07D70-CF23-462B-BAA4-838301229C45}" presName="dummyNode1" presStyleLbl="node1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A8892A9C-8C73-458B-99B0-03955DFC1F74}" type="pres">
      <dgm:prSet presAssocID="{3CF07D70-CF23-462B-BAA4-838301229C45}" presName="childNode1" presStyleLbl="bgAcc1" presStyleIdx="2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45C8B37-2F86-4832-AA84-66E9D1CEF466}" type="pres">
      <dgm:prSet presAssocID="{3CF07D70-CF23-462B-BAA4-838301229C45}" presName="childNode1tx" presStyleLbl="bgAcc1" presStyleIdx="2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4BAEF04-2E7A-45B6-B083-5174547CA67E}" type="pres">
      <dgm:prSet presAssocID="{3CF07D70-CF23-462B-BAA4-838301229C45}" presName="parentNode1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295826A-28F0-4114-A137-DD31F97733B8}" type="pres">
      <dgm:prSet presAssocID="{3CF07D70-CF23-462B-BAA4-838301229C45}" presName="connSite1" presStyleCnt="0"/>
      <dgm:spPr/>
      <dgm:t>
        <a:bodyPr/>
        <a:lstStyle/>
        <a:p>
          <a:pPr latinLnBrk="1"/>
          <a:endParaRPr lang="ko-KR" altLang="en-US"/>
        </a:p>
      </dgm:t>
    </dgm:pt>
    <dgm:pt modelId="{43C9383D-36D2-4ABD-81F4-BFEFB09DCC67}" type="pres">
      <dgm:prSet presAssocID="{A041B858-22A6-4911-AE9A-F3F50E242263}" presName="Name9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BA7C7937-4B7F-4E01-8B98-FA7C3A9ABB7C}" type="pres">
      <dgm:prSet presAssocID="{221115D8-7CDD-45CD-B802-66FB00B4F730}" presName="composite2" presStyleCnt="0"/>
      <dgm:spPr/>
      <dgm:t>
        <a:bodyPr/>
        <a:lstStyle/>
        <a:p>
          <a:pPr latinLnBrk="1"/>
          <a:endParaRPr lang="ko-KR" altLang="en-US"/>
        </a:p>
      </dgm:t>
    </dgm:pt>
    <dgm:pt modelId="{589CCEBD-A9FC-4E7A-9930-35C136D14410}" type="pres">
      <dgm:prSet presAssocID="{221115D8-7CDD-45CD-B802-66FB00B4F730}" presName="dummyNode2" presStyleLbl="node1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AA80BFD7-FB5C-4ABB-A810-F166C00967E0}" type="pres">
      <dgm:prSet presAssocID="{221115D8-7CDD-45CD-B802-66FB00B4F730}" presName="childNode2" presStyleLbl="bgAcc1" presStyleIdx="3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686D535-3F45-4802-AADE-F62B5A1FD47C}" type="pres">
      <dgm:prSet presAssocID="{221115D8-7CDD-45CD-B802-66FB00B4F730}" presName="childNode2tx" presStyleLbl="bgAcc1" presStyleIdx="3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3DD8BB8-CFA3-4C20-A643-5907FC5C4F05}" type="pres">
      <dgm:prSet presAssocID="{221115D8-7CDD-45CD-B802-66FB00B4F730}" presName="parentNode2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041E61-3696-400E-9257-210054A0C5EA}" type="pres">
      <dgm:prSet presAssocID="{221115D8-7CDD-45CD-B802-66FB00B4F730}" presName="connSite2" presStyleCnt="0"/>
      <dgm:spPr/>
      <dgm:t>
        <a:bodyPr/>
        <a:lstStyle/>
        <a:p>
          <a:pPr latinLnBrk="1"/>
          <a:endParaRPr lang="ko-KR" altLang="en-US"/>
        </a:p>
      </dgm:t>
    </dgm:pt>
    <dgm:pt modelId="{7F2E011E-7E89-4CC7-B813-C677D5D0BCD0}" type="pres">
      <dgm:prSet presAssocID="{4FBB8118-72FE-4F09-9915-C4F975FCE5B8}" presName="Name18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118BCD1D-CF57-4667-8A07-F21852E6BA8A}" type="pres">
      <dgm:prSet presAssocID="{38A040C0-8015-485E-A3BA-9F6D5A2FF5C1}" presName="composite1" presStyleCnt="0"/>
      <dgm:spPr/>
      <dgm:t>
        <a:bodyPr/>
        <a:lstStyle/>
        <a:p>
          <a:pPr latinLnBrk="1"/>
          <a:endParaRPr lang="ko-KR" altLang="en-US"/>
        </a:p>
      </dgm:t>
    </dgm:pt>
    <dgm:pt modelId="{9E5C732F-EA7F-4F30-B6BD-192BDBDB5E78}" type="pres">
      <dgm:prSet presAssocID="{38A040C0-8015-485E-A3BA-9F6D5A2FF5C1}" presName="dummyNode1" presStyleLbl="node1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7C2535AB-154B-432E-B5CE-6DA6FB9A2827}" type="pres">
      <dgm:prSet presAssocID="{38A040C0-8015-485E-A3BA-9F6D5A2FF5C1}" presName="childNode1" presStyleLbl="bgAcc1" presStyleIdx="4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E7A9D56-8ABB-4EC0-A598-3818B9A7DBC1}" type="pres">
      <dgm:prSet presAssocID="{38A040C0-8015-485E-A3BA-9F6D5A2FF5C1}" presName="childNode1tx" presStyleLbl="bgAcc1" presStyleIdx="4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CED600B-7E67-42DE-A31A-48291A8A7718}" type="pres">
      <dgm:prSet presAssocID="{38A040C0-8015-485E-A3BA-9F6D5A2FF5C1}" presName="parentNode1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D399EC-46A4-4950-8A2E-696C4EBFEA21}" type="pres">
      <dgm:prSet presAssocID="{38A040C0-8015-485E-A3BA-9F6D5A2FF5C1}" presName="connSite1" presStyleCnt="0"/>
      <dgm:spPr/>
      <dgm:t>
        <a:bodyPr/>
        <a:lstStyle/>
        <a:p>
          <a:pPr latinLnBrk="1"/>
          <a:endParaRPr lang="ko-KR" altLang="en-US"/>
        </a:p>
      </dgm:t>
    </dgm:pt>
    <dgm:pt modelId="{C1F36ACF-1885-43F4-97F1-EFF1AD36F93B}" type="pres">
      <dgm:prSet presAssocID="{072DEB9C-C197-40C5-B90D-2B68789D3685}" presName="Name9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AEEBD251-B380-4D17-8F24-89B8A71EC059}" type="pres">
      <dgm:prSet presAssocID="{2A9EE927-E2C2-4E4F-B9A3-787D1EA4DE25}" presName="composite2" presStyleCnt="0"/>
      <dgm:spPr/>
      <dgm:t>
        <a:bodyPr/>
        <a:lstStyle/>
        <a:p>
          <a:pPr latinLnBrk="1"/>
          <a:endParaRPr lang="ko-KR" altLang="en-US"/>
        </a:p>
      </dgm:t>
    </dgm:pt>
    <dgm:pt modelId="{E4E93C5B-2196-4745-81DD-376299F089FD}" type="pres">
      <dgm:prSet presAssocID="{2A9EE927-E2C2-4E4F-B9A3-787D1EA4DE25}" presName="dummyNode2" presStyleLbl="node1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DC083D98-C304-497A-8E2B-C856D7CCB0C6}" type="pres">
      <dgm:prSet presAssocID="{2A9EE927-E2C2-4E4F-B9A3-787D1EA4DE25}" presName="childNode2" presStyleLbl="bgAcc1" presStyleIdx="5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36A6E6D-3AC1-4BE9-890C-4A0215480182}" type="pres">
      <dgm:prSet presAssocID="{2A9EE927-E2C2-4E4F-B9A3-787D1EA4DE25}" presName="childNode2tx" presStyleLbl="bgAcc1" presStyleIdx="5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77D3D6-A045-4BF5-8612-8E6086DAFBDA}" type="pres">
      <dgm:prSet presAssocID="{2A9EE927-E2C2-4E4F-B9A3-787D1EA4DE25}" presName="parentNode2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B3F2255-4397-43F4-8905-036120A76642}" type="pres">
      <dgm:prSet presAssocID="{2A9EE927-E2C2-4E4F-B9A3-787D1EA4DE25}" presName="connSite2" presStyleCnt="0"/>
      <dgm:spPr/>
      <dgm:t>
        <a:bodyPr/>
        <a:lstStyle/>
        <a:p>
          <a:pPr latinLnBrk="1"/>
          <a:endParaRPr lang="ko-KR" altLang="en-US"/>
        </a:p>
      </dgm:t>
    </dgm:pt>
  </dgm:ptLst>
  <dgm:cxnLst>
    <dgm:cxn modelId="{6792200E-1172-463A-9371-903F64DE16F6}" srcId="{5E628246-7841-4C15-8FED-7A9555D6BE78}" destId="{2A9EE927-E2C2-4E4F-B9A3-787D1EA4DE25}" srcOrd="5" destOrd="0" parTransId="{21367D40-8F7F-4454-93AB-6940B03FBE21}" sibTransId="{936689ED-22E5-45CF-9489-957B0D1C8FB9}"/>
    <dgm:cxn modelId="{CE239202-AFFF-4B6E-9E6B-63D76684097D}" type="presOf" srcId="{9D9AAFE0-8332-4CFE-9FC7-28E46164C5FD}" destId="{C45C8B37-2F86-4832-AA84-66E9D1CEF466}" srcOrd="1" destOrd="1" presId="urn:microsoft.com/office/officeart/2005/8/layout/hProcess4"/>
    <dgm:cxn modelId="{5B173A4A-D7D3-4D9C-9BE8-82AD4EA7E70F}" srcId="{5E628246-7841-4C15-8FED-7A9555D6BE78}" destId="{3CF07D70-CF23-462B-BAA4-838301229C45}" srcOrd="2" destOrd="0" parTransId="{2FE1A713-2924-44D9-8428-DBCA3F25F1E3}" sibTransId="{A041B858-22A6-4911-AE9A-F3F50E242263}"/>
    <dgm:cxn modelId="{95BC0748-C9C5-4C3F-94AB-26645F31C793}" type="presOf" srcId="{7ABA674D-EFDD-40C2-B9B1-DD3FABB3C71C}" destId="{AA80BFD7-FB5C-4ABB-A810-F166C00967E0}" srcOrd="0" destOrd="0" presId="urn:microsoft.com/office/officeart/2005/8/layout/hProcess4"/>
    <dgm:cxn modelId="{4E236A28-26C6-4E00-B39D-5B4DF68B5546}" srcId="{221115D8-7CDD-45CD-B802-66FB00B4F730}" destId="{7ABA674D-EFDD-40C2-B9B1-DD3FABB3C71C}" srcOrd="0" destOrd="0" parTransId="{65D19BEF-135E-4D80-A2DC-C3FE271A0BCF}" sibTransId="{01E3CBD2-41DD-4558-948C-ECEF34D86D57}"/>
    <dgm:cxn modelId="{DAF193AD-5F1F-4C71-826E-FB84E78AA3E8}" type="presOf" srcId="{38A040C0-8015-485E-A3BA-9F6D5A2FF5C1}" destId="{5CED600B-7E67-42DE-A31A-48291A8A7718}" srcOrd="0" destOrd="0" presId="urn:microsoft.com/office/officeart/2005/8/layout/hProcess4"/>
    <dgm:cxn modelId="{035FB61B-8704-42B9-AD4E-965CBCBA4E28}" type="presOf" srcId="{E13A22B4-CEB1-4B6F-973A-A84ACD6101A4}" destId="{D686D535-3F45-4802-AADE-F62B5A1FD47C}" srcOrd="1" destOrd="1" presId="urn:microsoft.com/office/officeart/2005/8/layout/hProcess4"/>
    <dgm:cxn modelId="{556CEA56-F3DA-4AA0-B94B-736590596B7D}" type="presOf" srcId="{8030318F-24AA-4631-9039-07EB2A8C60E2}" destId="{27A7408A-E751-4BDD-90D4-7BF8D1E05143}" srcOrd="0" destOrd="0" presId="urn:microsoft.com/office/officeart/2005/8/layout/hProcess4"/>
    <dgm:cxn modelId="{AE660934-4467-46C3-959E-2FA995765FAB}" type="presOf" srcId="{F844BBD4-D684-484C-BB41-C0E3AB320596}" destId="{C36A6E6D-3AC1-4BE9-890C-4A0215480182}" srcOrd="1" destOrd="0" presId="urn:microsoft.com/office/officeart/2005/8/layout/hProcess4"/>
    <dgm:cxn modelId="{D04C4395-61C5-4C4B-8AD3-037AD2A905A5}" type="presOf" srcId="{E13A22B4-CEB1-4B6F-973A-A84ACD6101A4}" destId="{AA80BFD7-FB5C-4ABB-A810-F166C00967E0}" srcOrd="0" destOrd="1" presId="urn:microsoft.com/office/officeart/2005/8/layout/hProcess4"/>
    <dgm:cxn modelId="{0D73E7F5-11A6-4A9A-AC20-2896A23C2451}" type="presOf" srcId="{643A0F17-B456-420C-9AA5-6DF217DAFFC3}" destId="{7C2535AB-154B-432E-B5CE-6DA6FB9A2827}" srcOrd="0" destOrd="0" presId="urn:microsoft.com/office/officeart/2005/8/layout/hProcess4"/>
    <dgm:cxn modelId="{4876E2AA-BBF5-478B-89C8-138DE947F9ED}" srcId="{221115D8-7CDD-45CD-B802-66FB00B4F730}" destId="{E13A22B4-CEB1-4B6F-973A-A84ACD6101A4}" srcOrd="1" destOrd="0" parTransId="{A244D632-1432-41C7-9A54-53F13992C15B}" sibTransId="{228F5396-7066-4231-BC5E-5782CC3975CD}"/>
    <dgm:cxn modelId="{5F874B14-0BFF-4D34-97CD-3A78FDACB1B5}" srcId="{EFC6FF5A-2F1E-4BE5-AF21-024FFC733E95}" destId="{36232E64-7630-4CAE-9A83-2AEF67226EB4}" srcOrd="1" destOrd="0" parTransId="{F4FA029D-7BFB-4743-9D58-90C9AC79D2BD}" sibTransId="{4E135A2B-4E8B-4427-B044-35531199C2BD}"/>
    <dgm:cxn modelId="{C1D959A5-6583-42A3-8DDC-17EFCC21E691}" srcId="{E73E1B34-40E3-4431-95BD-597B06B4C4AD}" destId="{16A5CACA-ACE4-4DC6-A829-2186B2568447}" srcOrd="0" destOrd="0" parTransId="{FCB8208F-E046-4AFD-A79C-8672279D1CC4}" sibTransId="{21152EE4-72B4-45C1-B348-AC7DFF936D31}"/>
    <dgm:cxn modelId="{FD38A8E5-B687-4A64-B3F4-77DBAF5AB81D}" type="presOf" srcId="{3CF07D70-CF23-462B-BAA4-838301229C45}" destId="{04BAEF04-2E7A-45B6-B083-5174547CA67E}" srcOrd="0" destOrd="0" presId="urn:microsoft.com/office/officeart/2005/8/layout/hProcess4"/>
    <dgm:cxn modelId="{6B0AF664-C9F2-47DC-A174-B7411DF98F20}" type="presOf" srcId="{7C406D6F-3517-46E9-9966-BE850FABABBD}" destId="{C845E7F4-C5B6-4C20-847E-CB5D8F7DF6BE}" srcOrd="1" destOrd="1" presId="urn:microsoft.com/office/officeart/2005/8/layout/hProcess4"/>
    <dgm:cxn modelId="{8C05D191-BBE5-407D-8DD2-1B185E61347E}" type="presOf" srcId="{0707B1A3-073A-41A9-9AAB-B8798C989EE3}" destId="{32043A01-3DB5-47AF-96D8-3299E0E20F63}" srcOrd="0" destOrd="0" presId="urn:microsoft.com/office/officeart/2005/8/layout/hProcess4"/>
    <dgm:cxn modelId="{AECA2290-2E70-4A93-B501-15B745FCEAC6}" type="presOf" srcId="{2D6DE647-E8F2-4501-BE45-85F94C5C866B}" destId="{A8892A9C-8C73-458B-99B0-03955DFC1F74}" srcOrd="0" destOrd="0" presId="urn:microsoft.com/office/officeart/2005/8/layout/hProcess4"/>
    <dgm:cxn modelId="{DA18B9A0-1D2B-42BC-B8A1-4459D88022D9}" srcId="{EFC6FF5A-2F1E-4BE5-AF21-024FFC733E95}" destId="{8030318F-24AA-4631-9039-07EB2A8C60E2}" srcOrd="0" destOrd="0" parTransId="{8DAB4241-F7D7-4D75-AF2B-9F0C229F2845}" sibTransId="{71E7D9F0-8DCD-418F-A59D-69505CC0F781}"/>
    <dgm:cxn modelId="{44E6403F-46A5-4304-A833-223DC7F3C1A4}" srcId="{5E628246-7841-4C15-8FED-7A9555D6BE78}" destId="{38A040C0-8015-485E-A3BA-9F6D5A2FF5C1}" srcOrd="4" destOrd="0" parTransId="{9DC4E12A-44CD-41BB-917E-25E45645BB2A}" sibTransId="{072DEB9C-C197-40C5-B90D-2B68789D3685}"/>
    <dgm:cxn modelId="{743221A6-16F5-4FBD-A837-C3A9C3FA7772}" srcId="{5E628246-7841-4C15-8FED-7A9555D6BE78}" destId="{E73E1B34-40E3-4431-95BD-597B06B4C4AD}" srcOrd="1" destOrd="0" parTransId="{3E8061F7-083C-4B21-860C-2CB285F1F7A4}" sibTransId="{DA87EF40-9BD2-4DBC-AA5D-08DC48884587}"/>
    <dgm:cxn modelId="{6E160831-C552-49BD-AB0A-FBB7E25AB5A1}" type="presOf" srcId="{2A9EE927-E2C2-4E4F-B9A3-787D1EA4DE25}" destId="{9777D3D6-A045-4BF5-8612-8E6086DAFBDA}" srcOrd="0" destOrd="0" presId="urn:microsoft.com/office/officeart/2005/8/layout/hProcess4"/>
    <dgm:cxn modelId="{512F0A31-8383-4EBD-B5AC-7089637403EA}" type="presOf" srcId="{F844BBD4-D684-484C-BB41-C0E3AB320596}" destId="{DC083D98-C304-497A-8E2B-C856D7CCB0C6}" srcOrd="0" destOrd="0" presId="urn:microsoft.com/office/officeart/2005/8/layout/hProcess4"/>
    <dgm:cxn modelId="{7DFCC596-207D-431A-B3A2-59C27B741D2D}" type="presOf" srcId="{36232E64-7630-4CAE-9A83-2AEF67226EB4}" destId="{CADD56F9-7CB9-4EA8-991B-4041AA732525}" srcOrd="1" destOrd="1" presId="urn:microsoft.com/office/officeart/2005/8/layout/hProcess4"/>
    <dgm:cxn modelId="{148C4371-62A9-40BD-A898-1246E97D6A4D}" type="presOf" srcId="{82854EBF-170D-400E-9990-972527E9BCE5}" destId="{7C2535AB-154B-432E-B5CE-6DA6FB9A2827}" srcOrd="0" destOrd="1" presId="urn:microsoft.com/office/officeart/2005/8/layout/hProcess4"/>
    <dgm:cxn modelId="{99E3C1B1-3791-4675-A104-1F88D6F1DBD5}" type="presOf" srcId="{2C643A1A-0299-4E57-8E33-BF448B62E90D}" destId="{DC083D98-C304-497A-8E2B-C856D7CCB0C6}" srcOrd="0" destOrd="1" presId="urn:microsoft.com/office/officeart/2005/8/layout/hProcess4"/>
    <dgm:cxn modelId="{9BF365E9-9D4F-4429-A555-600FA9A55E28}" srcId="{38A040C0-8015-485E-A3BA-9F6D5A2FF5C1}" destId="{82854EBF-170D-400E-9990-972527E9BCE5}" srcOrd="1" destOrd="0" parTransId="{DE3345DC-C27F-466B-80DD-4DE154319AD6}" sibTransId="{10FC82AB-8B75-4DFF-9B88-4D2FC411E86D}"/>
    <dgm:cxn modelId="{7D55441E-1FEC-4F12-9A06-51B32CFF3EAA}" type="presOf" srcId="{A041B858-22A6-4911-AE9A-F3F50E242263}" destId="{43C9383D-36D2-4ABD-81F4-BFEFB09DCC67}" srcOrd="0" destOrd="0" presId="urn:microsoft.com/office/officeart/2005/8/layout/hProcess4"/>
    <dgm:cxn modelId="{335466C8-528E-40FA-9548-0781FE67DDEB}" type="presOf" srcId="{7ABA674D-EFDD-40C2-B9B1-DD3FABB3C71C}" destId="{D686D535-3F45-4802-AADE-F62B5A1FD47C}" srcOrd="1" destOrd="0" presId="urn:microsoft.com/office/officeart/2005/8/layout/hProcess4"/>
    <dgm:cxn modelId="{66B212EB-A8CE-47CE-A0E3-932AED68CE27}" srcId="{2A9EE927-E2C2-4E4F-B9A3-787D1EA4DE25}" destId="{2C643A1A-0299-4E57-8E33-BF448B62E90D}" srcOrd="1" destOrd="0" parTransId="{16BB7336-924E-4A29-A093-1FD97CCE2D74}" sibTransId="{AC8A7EA0-5E54-41F9-A298-76EF16024D9C}"/>
    <dgm:cxn modelId="{C767D9B0-72DB-48BD-9704-8DBCA2E7E170}" srcId="{2A9EE927-E2C2-4E4F-B9A3-787D1EA4DE25}" destId="{F844BBD4-D684-484C-BB41-C0E3AB320596}" srcOrd="0" destOrd="0" parTransId="{EE65FEFB-E73F-435F-9563-1AADB9F0635F}" sibTransId="{70DD4184-4C34-4C2D-852A-80D57333CA18}"/>
    <dgm:cxn modelId="{9D2C3DC3-832C-4F88-9C56-922113084E57}" type="presOf" srcId="{8030318F-24AA-4631-9039-07EB2A8C60E2}" destId="{CADD56F9-7CB9-4EA8-991B-4041AA732525}" srcOrd="1" destOrd="0" presId="urn:microsoft.com/office/officeart/2005/8/layout/hProcess4"/>
    <dgm:cxn modelId="{76705884-1292-462D-A3C8-725AFFE27938}" type="presOf" srcId="{5E628246-7841-4C15-8FED-7A9555D6BE78}" destId="{DF3AC39C-D438-495F-94F8-E3EB0E668957}" srcOrd="0" destOrd="0" presId="urn:microsoft.com/office/officeart/2005/8/layout/hProcess4"/>
    <dgm:cxn modelId="{5C80083E-A5D3-4936-AE7E-4CD6C6E757A5}" type="presOf" srcId="{7C406D6F-3517-46E9-9966-BE850FABABBD}" destId="{F6C89F36-46A2-4C56-8791-9366C56AF29C}" srcOrd="0" destOrd="1" presId="urn:microsoft.com/office/officeart/2005/8/layout/hProcess4"/>
    <dgm:cxn modelId="{84FBDA63-B76E-442A-8F2B-0A6034BA2D9F}" srcId="{5E628246-7841-4C15-8FED-7A9555D6BE78}" destId="{221115D8-7CDD-45CD-B802-66FB00B4F730}" srcOrd="3" destOrd="0" parTransId="{57396FCF-0D63-40C5-BB1C-E4DD59FCF75E}" sibTransId="{4FBB8118-72FE-4F09-9915-C4F975FCE5B8}"/>
    <dgm:cxn modelId="{57C059BC-7F40-4370-8C57-8F2FFF78C8BF}" type="presOf" srcId="{DA87EF40-9BD2-4DBC-AA5D-08DC48884587}" destId="{6A83221F-37DD-4EBB-A352-6073DAF43894}" srcOrd="0" destOrd="0" presId="urn:microsoft.com/office/officeart/2005/8/layout/hProcess4"/>
    <dgm:cxn modelId="{4CD71E89-4988-4C5C-BE60-C22253CDFBAF}" type="presOf" srcId="{E73E1B34-40E3-4431-95BD-597B06B4C4AD}" destId="{5694642D-5039-46A4-9E13-748DB1998307}" srcOrd="0" destOrd="0" presId="urn:microsoft.com/office/officeart/2005/8/layout/hProcess4"/>
    <dgm:cxn modelId="{08B4DDF5-B309-490D-B4B7-B4F674D8D954}" type="presOf" srcId="{4FBB8118-72FE-4F09-9915-C4F975FCE5B8}" destId="{7F2E011E-7E89-4CC7-B813-C677D5D0BCD0}" srcOrd="0" destOrd="0" presId="urn:microsoft.com/office/officeart/2005/8/layout/hProcess4"/>
    <dgm:cxn modelId="{667E0AB7-7906-4C2B-B1FB-26129AAEBFB9}" type="presOf" srcId="{221115D8-7CDD-45CD-B802-66FB00B4F730}" destId="{C3DD8BB8-CFA3-4C20-A643-5907FC5C4F05}" srcOrd="0" destOrd="0" presId="urn:microsoft.com/office/officeart/2005/8/layout/hProcess4"/>
    <dgm:cxn modelId="{E74CFE7F-736F-4CE5-8D8D-D83C311493A7}" srcId="{E73E1B34-40E3-4431-95BD-597B06B4C4AD}" destId="{7C406D6F-3517-46E9-9966-BE850FABABBD}" srcOrd="1" destOrd="0" parTransId="{A5373F00-B5C7-463A-B02B-C181B4A179C3}" sibTransId="{260BC374-E3AF-482F-A474-A5D3DEFCACCF}"/>
    <dgm:cxn modelId="{F744CBA3-F79E-4224-8D4C-8C97B324B17C}" type="presOf" srcId="{36232E64-7630-4CAE-9A83-2AEF67226EB4}" destId="{27A7408A-E751-4BDD-90D4-7BF8D1E05143}" srcOrd="0" destOrd="1" presId="urn:microsoft.com/office/officeart/2005/8/layout/hProcess4"/>
    <dgm:cxn modelId="{8F66564D-7ECA-4D9E-A7D6-9723A37AC215}" type="presOf" srcId="{16A5CACA-ACE4-4DC6-A829-2186B2568447}" destId="{C845E7F4-C5B6-4C20-847E-CB5D8F7DF6BE}" srcOrd="1" destOrd="0" presId="urn:microsoft.com/office/officeart/2005/8/layout/hProcess4"/>
    <dgm:cxn modelId="{20D03B9B-3079-4086-85A3-E3D5299A8FDF}" type="presOf" srcId="{2D6DE647-E8F2-4501-BE45-85F94C5C866B}" destId="{C45C8B37-2F86-4832-AA84-66E9D1CEF466}" srcOrd="1" destOrd="0" presId="urn:microsoft.com/office/officeart/2005/8/layout/hProcess4"/>
    <dgm:cxn modelId="{F55DB8B8-DEA8-40B3-B766-9895ED02DC3C}" srcId="{5E628246-7841-4C15-8FED-7A9555D6BE78}" destId="{EFC6FF5A-2F1E-4BE5-AF21-024FFC733E95}" srcOrd="0" destOrd="0" parTransId="{AC8D9100-4E98-4F57-86A3-A96500DFD03B}" sibTransId="{0707B1A3-073A-41A9-9AAB-B8798C989EE3}"/>
    <dgm:cxn modelId="{50FD03C8-3F73-449F-A44B-B57A36BD85E5}" srcId="{3CF07D70-CF23-462B-BAA4-838301229C45}" destId="{2D6DE647-E8F2-4501-BE45-85F94C5C866B}" srcOrd="0" destOrd="0" parTransId="{E150257E-268A-4FD2-B5AF-0C5F8F0AAC7B}" sibTransId="{89E132C0-B601-42B9-84CD-9C1FDF0D1401}"/>
    <dgm:cxn modelId="{EB2F52F3-128B-41D5-A044-5522AAF0D8CE}" type="presOf" srcId="{16A5CACA-ACE4-4DC6-A829-2186B2568447}" destId="{F6C89F36-46A2-4C56-8791-9366C56AF29C}" srcOrd="0" destOrd="0" presId="urn:microsoft.com/office/officeart/2005/8/layout/hProcess4"/>
    <dgm:cxn modelId="{EC7DEA1F-8252-490F-9170-A0FF7B69321D}" type="presOf" srcId="{2C643A1A-0299-4E57-8E33-BF448B62E90D}" destId="{C36A6E6D-3AC1-4BE9-890C-4A0215480182}" srcOrd="1" destOrd="1" presId="urn:microsoft.com/office/officeart/2005/8/layout/hProcess4"/>
    <dgm:cxn modelId="{C53D8BB9-FEF1-43EA-ADA8-CFE78105EFB9}" type="presOf" srcId="{EFC6FF5A-2F1E-4BE5-AF21-024FFC733E95}" destId="{2DF6ECA3-8061-41E7-A8B5-A20BD3F158B7}" srcOrd="0" destOrd="0" presId="urn:microsoft.com/office/officeart/2005/8/layout/hProcess4"/>
    <dgm:cxn modelId="{691FE26B-4512-43B6-8B04-521E1EE58B2D}" type="presOf" srcId="{9D9AAFE0-8332-4CFE-9FC7-28E46164C5FD}" destId="{A8892A9C-8C73-458B-99B0-03955DFC1F74}" srcOrd="0" destOrd="1" presId="urn:microsoft.com/office/officeart/2005/8/layout/hProcess4"/>
    <dgm:cxn modelId="{063D6DDD-4142-435C-A6E3-55590E953D4D}" srcId="{3CF07D70-CF23-462B-BAA4-838301229C45}" destId="{9D9AAFE0-8332-4CFE-9FC7-28E46164C5FD}" srcOrd="1" destOrd="0" parTransId="{45901043-235B-4F54-8015-4333DC637B97}" sibTransId="{F46C42E5-67D9-4344-B0FA-60DE0BCAC234}"/>
    <dgm:cxn modelId="{1F257E54-53B1-42B2-930C-5BB75282DC0C}" type="presOf" srcId="{82854EBF-170D-400E-9990-972527E9BCE5}" destId="{9E7A9D56-8ABB-4EC0-A598-3818B9A7DBC1}" srcOrd="1" destOrd="1" presId="urn:microsoft.com/office/officeart/2005/8/layout/hProcess4"/>
    <dgm:cxn modelId="{4012E42C-9682-4A81-8977-58FF5C85468A}" type="presOf" srcId="{072DEB9C-C197-40C5-B90D-2B68789D3685}" destId="{C1F36ACF-1885-43F4-97F1-EFF1AD36F93B}" srcOrd="0" destOrd="0" presId="urn:microsoft.com/office/officeart/2005/8/layout/hProcess4"/>
    <dgm:cxn modelId="{9B50C2EE-C2CA-41CD-A0BA-EE95E6B6183B}" type="presOf" srcId="{643A0F17-B456-420C-9AA5-6DF217DAFFC3}" destId="{9E7A9D56-8ABB-4EC0-A598-3818B9A7DBC1}" srcOrd="1" destOrd="0" presId="urn:microsoft.com/office/officeart/2005/8/layout/hProcess4"/>
    <dgm:cxn modelId="{BF8C31E9-A9FF-4D60-AF26-35E5B7F22064}" srcId="{38A040C0-8015-485E-A3BA-9F6D5A2FF5C1}" destId="{643A0F17-B456-420C-9AA5-6DF217DAFFC3}" srcOrd="0" destOrd="0" parTransId="{F29352E4-C003-4486-B98D-987EA24DED1F}" sibTransId="{1D74B679-D76E-4353-BDD3-62AF5510FC80}"/>
    <dgm:cxn modelId="{E641CBB0-0261-442D-9006-C29C07A2996D}" type="presParOf" srcId="{DF3AC39C-D438-495F-94F8-E3EB0E668957}" destId="{F2364654-555D-4704-B903-07645AD39B99}" srcOrd="0" destOrd="0" presId="urn:microsoft.com/office/officeart/2005/8/layout/hProcess4"/>
    <dgm:cxn modelId="{CB391202-391E-4C1C-B025-F5658F89FDF0}" type="presParOf" srcId="{DF3AC39C-D438-495F-94F8-E3EB0E668957}" destId="{D6FAE870-29E7-4A82-ADA7-6664497123C6}" srcOrd="1" destOrd="0" presId="urn:microsoft.com/office/officeart/2005/8/layout/hProcess4"/>
    <dgm:cxn modelId="{220F60E0-8488-45BE-B085-B414253BB881}" type="presParOf" srcId="{DF3AC39C-D438-495F-94F8-E3EB0E668957}" destId="{CBD56B93-81F5-4A7B-8A92-FA5EDA5B735C}" srcOrd="2" destOrd="0" presId="urn:microsoft.com/office/officeart/2005/8/layout/hProcess4"/>
    <dgm:cxn modelId="{73793A2B-E96E-40B9-A07D-BD3AB1DDBC3B}" type="presParOf" srcId="{CBD56B93-81F5-4A7B-8A92-FA5EDA5B735C}" destId="{C7601F8F-36B0-4688-B53A-E63BC0A2B0B8}" srcOrd="0" destOrd="0" presId="urn:microsoft.com/office/officeart/2005/8/layout/hProcess4"/>
    <dgm:cxn modelId="{5B38D0CA-8B70-46DB-88FD-122FBB41C090}" type="presParOf" srcId="{C7601F8F-36B0-4688-B53A-E63BC0A2B0B8}" destId="{4799EEBE-A039-4BA4-8304-9642365B6360}" srcOrd="0" destOrd="0" presId="urn:microsoft.com/office/officeart/2005/8/layout/hProcess4"/>
    <dgm:cxn modelId="{8F50540A-92AF-482B-8E9A-5E723AC9AF58}" type="presParOf" srcId="{C7601F8F-36B0-4688-B53A-E63BC0A2B0B8}" destId="{27A7408A-E751-4BDD-90D4-7BF8D1E05143}" srcOrd="1" destOrd="0" presId="urn:microsoft.com/office/officeart/2005/8/layout/hProcess4"/>
    <dgm:cxn modelId="{ED947D99-7355-4C66-A438-B410DA285D7E}" type="presParOf" srcId="{C7601F8F-36B0-4688-B53A-E63BC0A2B0B8}" destId="{CADD56F9-7CB9-4EA8-991B-4041AA732525}" srcOrd="2" destOrd="0" presId="urn:microsoft.com/office/officeart/2005/8/layout/hProcess4"/>
    <dgm:cxn modelId="{B5FD813B-BAED-4816-8445-1ECCD1316CC9}" type="presParOf" srcId="{C7601F8F-36B0-4688-B53A-E63BC0A2B0B8}" destId="{2DF6ECA3-8061-41E7-A8B5-A20BD3F158B7}" srcOrd="3" destOrd="0" presId="urn:microsoft.com/office/officeart/2005/8/layout/hProcess4"/>
    <dgm:cxn modelId="{A8FC4B2C-970B-47B8-B0E1-D38AFC160E76}" type="presParOf" srcId="{C7601F8F-36B0-4688-B53A-E63BC0A2B0B8}" destId="{C3465826-12CE-4EA3-9B18-5924CD31EAAE}" srcOrd="4" destOrd="0" presId="urn:microsoft.com/office/officeart/2005/8/layout/hProcess4"/>
    <dgm:cxn modelId="{242DD24A-B151-4A09-BD5A-EC66C59AFCFD}" type="presParOf" srcId="{CBD56B93-81F5-4A7B-8A92-FA5EDA5B735C}" destId="{32043A01-3DB5-47AF-96D8-3299E0E20F63}" srcOrd="1" destOrd="0" presId="urn:microsoft.com/office/officeart/2005/8/layout/hProcess4"/>
    <dgm:cxn modelId="{3EED82AD-B88B-4F5D-B412-BA14F75AE7BF}" type="presParOf" srcId="{CBD56B93-81F5-4A7B-8A92-FA5EDA5B735C}" destId="{46055487-7B1B-4F23-99A9-6B0A3CE5CA96}" srcOrd="2" destOrd="0" presId="urn:microsoft.com/office/officeart/2005/8/layout/hProcess4"/>
    <dgm:cxn modelId="{1A8526F8-335C-40E8-B958-4749316E866F}" type="presParOf" srcId="{46055487-7B1B-4F23-99A9-6B0A3CE5CA96}" destId="{8E1A8774-F0AA-4616-A937-BECFDD7A13E2}" srcOrd="0" destOrd="0" presId="urn:microsoft.com/office/officeart/2005/8/layout/hProcess4"/>
    <dgm:cxn modelId="{267321FA-E1A0-4D08-B96C-4ABCD849B18B}" type="presParOf" srcId="{46055487-7B1B-4F23-99A9-6B0A3CE5CA96}" destId="{F6C89F36-46A2-4C56-8791-9366C56AF29C}" srcOrd="1" destOrd="0" presId="urn:microsoft.com/office/officeart/2005/8/layout/hProcess4"/>
    <dgm:cxn modelId="{BC2914DA-4169-498C-B60B-E6253CC3F859}" type="presParOf" srcId="{46055487-7B1B-4F23-99A9-6B0A3CE5CA96}" destId="{C845E7F4-C5B6-4C20-847E-CB5D8F7DF6BE}" srcOrd="2" destOrd="0" presId="urn:microsoft.com/office/officeart/2005/8/layout/hProcess4"/>
    <dgm:cxn modelId="{5B401225-E4CF-4608-B072-49C1486B7EB9}" type="presParOf" srcId="{46055487-7B1B-4F23-99A9-6B0A3CE5CA96}" destId="{5694642D-5039-46A4-9E13-748DB1998307}" srcOrd="3" destOrd="0" presId="urn:microsoft.com/office/officeart/2005/8/layout/hProcess4"/>
    <dgm:cxn modelId="{103DF6EE-BED7-4217-896F-CBC8A1F4E94B}" type="presParOf" srcId="{46055487-7B1B-4F23-99A9-6B0A3CE5CA96}" destId="{9A4D2925-7002-430B-B8ED-B71BB4DDC3EC}" srcOrd="4" destOrd="0" presId="urn:microsoft.com/office/officeart/2005/8/layout/hProcess4"/>
    <dgm:cxn modelId="{5799460C-323A-4770-895B-EB85BBCD1AB2}" type="presParOf" srcId="{CBD56B93-81F5-4A7B-8A92-FA5EDA5B735C}" destId="{6A83221F-37DD-4EBB-A352-6073DAF43894}" srcOrd="3" destOrd="0" presId="urn:microsoft.com/office/officeart/2005/8/layout/hProcess4"/>
    <dgm:cxn modelId="{FF9942FE-3999-4BDB-9FF2-8F2ED0D51639}" type="presParOf" srcId="{CBD56B93-81F5-4A7B-8A92-FA5EDA5B735C}" destId="{4AC53BC3-6EA1-4B41-A6A3-A308497C3428}" srcOrd="4" destOrd="0" presId="urn:microsoft.com/office/officeart/2005/8/layout/hProcess4"/>
    <dgm:cxn modelId="{16A22A4D-8AD8-430A-9FDF-5218D6A67FF8}" type="presParOf" srcId="{4AC53BC3-6EA1-4B41-A6A3-A308497C3428}" destId="{7634F5C0-A373-4637-A74C-EBFA68C6BC40}" srcOrd="0" destOrd="0" presId="urn:microsoft.com/office/officeart/2005/8/layout/hProcess4"/>
    <dgm:cxn modelId="{D2FFC585-3264-47E5-B1C5-DC30580641DF}" type="presParOf" srcId="{4AC53BC3-6EA1-4B41-A6A3-A308497C3428}" destId="{A8892A9C-8C73-458B-99B0-03955DFC1F74}" srcOrd="1" destOrd="0" presId="urn:microsoft.com/office/officeart/2005/8/layout/hProcess4"/>
    <dgm:cxn modelId="{02242476-6A89-4DBE-9692-6CF474D8C7F6}" type="presParOf" srcId="{4AC53BC3-6EA1-4B41-A6A3-A308497C3428}" destId="{C45C8B37-2F86-4832-AA84-66E9D1CEF466}" srcOrd="2" destOrd="0" presId="urn:microsoft.com/office/officeart/2005/8/layout/hProcess4"/>
    <dgm:cxn modelId="{9CF6AC54-7E16-46AC-A1CE-267F0403F27A}" type="presParOf" srcId="{4AC53BC3-6EA1-4B41-A6A3-A308497C3428}" destId="{04BAEF04-2E7A-45B6-B083-5174547CA67E}" srcOrd="3" destOrd="0" presId="urn:microsoft.com/office/officeart/2005/8/layout/hProcess4"/>
    <dgm:cxn modelId="{55AE6B28-4358-454D-B153-640F689292B9}" type="presParOf" srcId="{4AC53BC3-6EA1-4B41-A6A3-A308497C3428}" destId="{9295826A-28F0-4114-A137-DD31F97733B8}" srcOrd="4" destOrd="0" presId="urn:microsoft.com/office/officeart/2005/8/layout/hProcess4"/>
    <dgm:cxn modelId="{FF8C2B07-90FB-4D9D-936D-B2B81AC05C3F}" type="presParOf" srcId="{CBD56B93-81F5-4A7B-8A92-FA5EDA5B735C}" destId="{43C9383D-36D2-4ABD-81F4-BFEFB09DCC67}" srcOrd="5" destOrd="0" presId="urn:microsoft.com/office/officeart/2005/8/layout/hProcess4"/>
    <dgm:cxn modelId="{1E874973-9E84-48DD-B6DD-395BE3FB62C7}" type="presParOf" srcId="{CBD56B93-81F5-4A7B-8A92-FA5EDA5B735C}" destId="{BA7C7937-4B7F-4E01-8B98-FA7C3A9ABB7C}" srcOrd="6" destOrd="0" presId="urn:microsoft.com/office/officeart/2005/8/layout/hProcess4"/>
    <dgm:cxn modelId="{C1B279EB-D17D-4EC3-B61A-7F954F550F62}" type="presParOf" srcId="{BA7C7937-4B7F-4E01-8B98-FA7C3A9ABB7C}" destId="{589CCEBD-A9FC-4E7A-9930-35C136D14410}" srcOrd="0" destOrd="0" presId="urn:microsoft.com/office/officeart/2005/8/layout/hProcess4"/>
    <dgm:cxn modelId="{26DB8E20-140A-411F-828D-98FCD288D14F}" type="presParOf" srcId="{BA7C7937-4B7F-4E01-8B98-FA7C3A9ABB7C}" destId="{AA80BFD7-FB5C-4ABB-A810-F166C00967E0}" srcOrd="1" destOrd="0" presId="urn:microsoft.com/office/officeart/2005/8/layout/hProcess4"/>
    <dgm:cxn modelId="{D470BC09-D08C-4053-8C70-B2CC638F7C33}" type="presParOf" srcId="{BA7C7937-4B7F-4E01-8B98-FA7C3A9ABB7C}" destId="{D686D535-3F45-4802-AADE-F62B5A1FD47C}" srcOrd="2" destOrd="0" presId="urn:microsoft.com/office/officeart/2005/8/layout/hProcess4"/>
    <dgm:cxn modelId="{513E35E7-DE0B-4112-8FCB-42F1A7169AD7}" type="presParOf" srcId="{BA7C7937-4B7F-4E01-8B98-FA7C3A9ABB7C}" destId="{C3DD8BB8-CFA3-4C20-A643-5907FC5C4F05}" srcOrd="3" destOrd="0" presId="urn:microsoft.com/office/officeart/2005/8/layout/hProcess4"/>
    <dgm:cxn modelId="{028BC641-8598-4FDF-9B39-1D5100C27330}" type="presParOf" srcId="{BA7C7937-4B7F-4E01-8B98-FA7C3A9ABB7C}" destId="{37041E61-3696-400E-9257-210054A0C5EA}" srcOrd="4" destOrd="0" presId="urn:microsoft.com/office/officeart/2005/8/layout/hProcess4"/>
    <dgm:cxn modelId="{E5872680-C20D-481C-A132-2EC2A85DACB9}" type="presParOf" srcId="{CBD56B93-81F5-4A7B-8A92-FA5EDA5B735C}" destId="{7F2E011E-7E89-4CC7-B813-C677D5D0BCD0}" srcOrd="7" destOrd="0" presId="urn:microsoft.com/office/officeart/2005/8/layout/hProcess4"/>
    <dgm:cxn modelId="{20CEE79E-F895-4BDB-AE18-6F95EA01C604}" type="presParOf" srcId="{CBD56B93-81F5-4A7B-8A92-FA5EDA5B735C}" destId="{118BCD1D-CF57-4667-8A07-F21852E6BA8A}" srcOrd="8" destOrd="0" presId="urn:microsoft.com/office/officeart/2005/8/layout/hProcess4"/>
    <dgm:cxn modelId="{668B26D6-D60A-4FE1-8A04-E807BFA42ECF}" type="presParOf" srcId="{118BCD1D-CF57-4667-8A07-F21852E6BA8A}" destId="{9E5C732F-EA7F-4F30-B6BD-192BDBDB5E78}" srcOrd="0" destOrd="0" presId="urn:microsoft.com/office/officeart/2005/8/layout/hProcess4"/>
    <dgm:cxn modelId="{E60BBD25-BD5E-48A1-B40F-98E5F040279A}" type="presParOf" srcId="{118BCD1D-CF57-4667-8A07-F21852E6BA8A}" destId="{7C2535AB-154B-432E-B5CE-6DA6FB9A2827}" srcOrd="1" destOrd="0" presId="urn:microsoft.com/office/officeart/2005/8/layout/hProcess4"/>
    <dgm:cxn modelId="{D43DD834-2415-479B-973C-66C1655C55A7}" type="presParOf" srcId="{118BCD1D-CF57-4667-8A07-F21852E6BA8A}" destId="{9E7A9D56-8ABB-4EC0-A598-3818B9A7DBC1}" srcOrd="2" destOrd="0" presId="urn:microsoft.com/office/officeart/2005/8/layout/hProcess4"/>
    <dgm:cxn modelId="{4BDAD264-EACF-43C4-8A5D-F4216471F2F5}" type="presParOf" srcId="{118BCD1D-CF57-4667-8A07-F21852E6BA8A}" destId="{5CED600B-7E67-42DE-A31A-48291A8A7718}" srcOrd="3" destOrd="0" presId="urn:microsoft.com/office/officeart/2005/8/layout/hProcess4"/>
    <dgm:cxn modelId="{327F42DD-50D6-4642-B860-6D8CB62C293A}" type="presParOf" srcId="{118BCD1D-CF57-4667-8A07-F21852E6BA8A}" destId="{6AD399EC-46A4-4950-8A2E-696C4EBFEA21}" srcOrd="4" destOrd="0" presId="urn:microsoft.com/office/officeart/2005/8/layout/hProcess4"/>
    <dgm:cxn modelId="{7C1C39F2-2EAC-4951-A546-F6900A606EF6}" type="presParOf" srcId="{CBD56B93-81F5-4A7B-8A92-FA5EDA5B735C}" destId="{C1F36ACF-1885-43F4-97F1-EFF1AD36F93B}" srcOrd="9" destOrd="0" presId="urn:microsoft.com/office/officeart/2005/8/layout/hProcess4"/>
    <dgm:cxn modelId="{CCA6E4C7-7C28-4457-8C75-062680C53B94}" type="presParOf" srcId="{CBD56B93-81F5-4A7B-8A92-FA5EDA5B735C}" destId="{AEEBD251-B380-4D17-8F24-89B8A71EC059}" srcOrd="10" destOrd="0" presId="urn:microsoft.com/office/officeart/2005/8/layout/hProcess4"/>
    <dgm:cxn modelId="{77A9EC5D-7E7D-4AB3-B85C-D182B43FF87A}" type="presParOf" srcId="{AEEBD251-B380-4D17-8F24-89B8A71EC059}" destId="{E4E93C5B-2196-4745-81DD-376299F089FD}" srcOrd="0" destOrd="0" presId="urn:microsoft.com/office/officeart/2005/8/layout/hProcess4"/>
    <dgm:cxn modelId="{58F65DC8-D642-40F5-A54E-D146EEC9943A}" type="presParOf" srcId="{AEEBD251-B380-4D17-8F24-89B8A71EC059}" destId="{DC083D98-C304-497A-8E2B-C856D7CCB0C6}" srcOrd="1" destOrd="0" presId="urn:microsoft.com/office/officeart/2005/8/layout/hProcess4"/>
    <dgm:cxn modelId="{00FCEF05-0EE3-467B-938D-10D305CE5BE7}" type="presParOf" srcId="{AEEBD251-B380-4D17-8F24-89B8A71EC059}" destId="{C36A6E6D-3AC1-4BE9-890C-4A0215480182}" srcOrd="2" destOrd="0" presId="urn:microsoft.com/office/officeart/2005/8/layout/hProcess4"/>
    <dgm:cxn modelId="{33536619-405B-4876-BCAA-50A477083D8E}" type="presParOf" srcId="{AEEBD251-B380-4D17-8F24-89B8A71EC059}" destId="{9777D3D6-A045-4BF5-8612-8E6086DAFBDA}" srcOrd="3" destOrd="0" presId="urn:microsoft.com/office/officeart/2005/8/layout/hProcess4"/>
    <dgm:cxn modelId="{0AD60EBA-595C-42DC-BF8F-7E2675B8B437}" type="presParOf" srcId="{AEEBD251-B380-4D17-8F24-89B8A71EC059}" destId="{6B3F2255-4397-43F4-8905-036120A76642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628246-7841-4C15-8FED-7A9555D6BE78}" type="doc">
      <dgm:prSet loTypeId="urn:microsoft.com/office/officeart/2005/8/layout/h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EFC6FF5A-2F1E-4BE5-AF21-024FFC733E95}">
      <dgm:prSet phldrT="[텍스트]"/>
      <dgm:spPr/>
      <dgm:t>
        <a:bodyPr/>
        <a:lstStyle/>
        <a:p>
          <a:pPr latinLnBrk="1"/>
          <a:r>
            <a:rPr lang="ko-KR" altLang="en-US" dirty="0" smtClean="0"/>
            <a:t>수요조사</a:t>
          </a:r>
          <a:endParaRPr lang="ko-KR" altLang="en-US" dirty="0"/>
        </a:p>
      </dgm:t>
    </dgm:pt>
    <dgm:pt modelId="{AC8D9100-4E98-4F57-86A3-A96500DFD03B}" type="parTrans" cxnId="{F55DB8B8-DEA8-40B3-B766-9895ED02DC3C}">
      <dgm:prSet/>
      <dgm:spPr/>
      <dgm:t>
        <a:bodyPr/>
        <a:lstStyle/>
        <a:p>
          <a:pPr latinLnBrk="1"/>
          <a:endParaRPr lang="ko-KR" altLang="en-US"/>
        </a:p>
      </dgm:t>
    </dgm:pt>
    <dgm:pt modelId="{0707B1A3-073A-41A9-9AAB-B8798C989EE3}" type="sibTrans" cxnId="{F55DB8B8-DEA8-40B3-B766-9895ED02DC3C}">
      <dgm:prSet/>
      <dgm:spPr/>
      <dgm:t>
        <a:bodyPr/>
        <a:lstStyle/>
        <a:p>
          <a:pPr latinLnBrk="1"/>
          <a:endParaRPr lang="ko-KR" altLang="en-US"/>
        </a:p>
      </dgm:t>
    </dgm:pt>
    <dgm:pt modelId="{E73E1B34-40E3-4431-95BD-597B06B4C4AD}">
      <dgm:prSet phldrT="[텍스트]"/>
      <dgm:spPr/>
      <dgm:t>
        <a:bodyPr/>
        <a:lstStyle/>
        <a:p>
          <a:pPr latinLnBrk="1"/>
          <a:r>
            <a:rPr lang="ko-KR" altLang="en-US" dirty="0" smtClean="0"/>
            <a:t>선발심사</a:t>
          </a:r>
          <a:endParaRPr lang="ko-KR" altLang="en-US" dirty="0"/>
        </a:p>
      </dgm:t>
    </dgm:pt>
    <dgm:pt modelId="{3E8061F7-083C-4B21-860C-2CB285F1F7A4}" type="parTrans" cxnId="{743221A6-16F5-4FBD-A837-C3A9C3FA7772}">
      <dgm:prSet/>
      <dgm:spPr/>
      <dgm:t>
        <a:bodyPr/>
        <a:lstStyle/>
        <a:p>
          <a:pPr latinLnBrk="1"/>
          <a:endParaRPr lang="ko-KR" altLang="en-US"/>
        </a:p>
      </dgm:t>
    </dgm:pt>
    <dgm:pt modelId="{DA87EF40-9BD2-4DBC-AA5D-08DC48884587}" type="sibTrans" cxnId="{743221A6-16F5-4FBD-A837-C3A9C3FA7772}">
      <dgm:prSet/>
      <dgm:spPr/>
      <dgm:t>
        <a:bodyPr/>
        <a:lstStyle/>
        <a:p>
          <a:pPr latinLnBrk="1"/>
          <a:endParaRPr lang="ko-KR" altLang="en-US"/>
        </a:p>
      </dgm:t>
    </dgm:pt>
    <dgm:pt modelId="{16A5CACA-ACE4-4DC6-A829-2186B2568447}">
      <dgm:prSet phldrT="[텍스트]"/>
      <dgm:spPr/>
      <dgm:t>
        <a:bodyPr/>
        <a:lstStyle/>
        <a:p>
          <a:pPr latinLnBrk="1"/>
          <a:r>
            <a:rPr lang="ko-KR" altLang="en-US" dirty="0" smtClean="0"/>
            <a:t>전년 </a:t>
          </a:r>
          <a:r>
            <a:rPr lang="en-US" altLang="ko-KR" dirty="0" smtClean="0"/>
            <a:t>10</a:t>
          </a:r>
          <a:r>
            <a:rPr lang="ko-KR" altLang="en-US" dirty="0" smtClean="0"/>
            <a:t>월</a:t>
          </a:r>
          <a:r>
            <a:rPr lang="en-US" altLang="ko-KR" dirty="0" smtClean="0"/>
            <a:t>-1</a:t>
          </a:r>
          <a:r>
            <a:rPr lang="ko-KR" altLang="en-US" dirty="0" smtClean="0"/>
            <a:t>월</a:t>
          </a:r>
          <a:endParaRPr lang="ko-KR" altLang="en-US" dirty="0"/>
        </a:p>
      </dgm:t>
    </dgm:pt>
    <dgm:pt modelId="{FCB8208F-E046-4AFD-A79C-8672279D1CC4}" type="parTrans" cxnId="{C1D959A5-6583-42A3-8DDC-17EFCC21E691}">
      <dgm:prSet/>
      <dgm:spPr/>
      <dgm:t>
        <a:bodyPr/>
        <a:lstStyle/>
        <a:p>
          <a:pPr latinLnBrk="1"/>
          <a:endParaRPr lang="ko-KR" altLang="en-US"/>
        </a:p>
      </dgm:t>
    </dgm:pt>
    <dgm:pt modelId="{21152EE4-72B4-45C1-B348-AC7DFF936D31}" type="sibTrans" cxnId="{C1D959A5-6583-42A3-8DDC-17EFCC21E691}">
      <dgm:prSet/>
      <dgm:spPr/>
      <dgm:t>
        <a:bodyPr/>
        <a:lstStyle/>
        <a:p>
          <a:pPr latinLnBrk="1"/>
          <a:endParaRPr lang="ko-KR" altLang="en-US"/>
        </a:p>
      </dgm:t>
    </dgm:pt>
    <dgm:pt modelId="{7C406D6F-3517-46E9-9966-BE850FABABBD}">
      <dgm:prSet phldrT="[텍스트]"/>
      <dgm:spPr/>
      <dgm:t>
        <a:bodyPr/>
        <a:lstStyle/>
        <a:p>
          <a:pPr latinLnBrk="1"/>
          <a:r>
            <a:rPr lang="ko-KR" altLang="en-US" dirty="0" smtClean="0"/>
            <a:t>중국어 교육 관련 전공자 선발</a:t>
          </a:r>
          <a:endParaRPr lang="ko-KR" altLang="en-US" dirty="0"/>
        </a:p>
      </dgm:t>
    </dgm:pt>
    <dgm:pt modelId="{A5373F00-B5C7-463A-B02B-C181B4A179C3}" type="parTrans" cxnId="{E74CFE7F-736F-4CE5-8D8D-D83C311493A7}">
      <dgm:prSet/>
      <dgm:spPr/>
      <dgm:t>
        <a:bodyPr/>
        <a:lstStyle/>
        <a:p>
          <a:pPr latinLnBrk="1"/>
          <a:endParaRPr lang="ko-KR" altLang="en-US"/>
        </a:p>
      </dgm:t>
    </dgm:pt>
    <dgm:pt modelId="{260BC374-E3AF-482F-A474-A5D3DEFCACCF}" type="sibTrans" cxnId="{E74CFE7F-736F-4CE5-8D8D-D83C311493A7}">
      <dgm:prSet/>
      <dgm:spPr/>
      <dgm:t>
        <a:bodyPr/>
        <a:lstStyle/>
        <a:p>
          <a:pPr latinLnBrk="1"/>
          <a:endParaRPr lang="ko-KR" altLang="en-US"/>
        </a:p>
      </dgm:t>
    </dgm:pt>
    <dgm:pt modelId="{3CF07D70-CF23-462B-BAA4-838301229C45}">
      <dgm:prSet phldrT="[텍스트]"/>
      <dgm:spPr/>
      <dgm:t>
        <a:bodyPr/>
        <a:lstStyle/>
        <a:p>
          <a:pPr latinLnBrk="1"/>
          <a:r>
            <a:rPr lang="ko-KR" altLang="en-US" dirty="0" smtClean="0"/>
            <a:t>입국지원</a:t>
          </a:r>
          <a:endParaRPr lang="ko-KR" altLang="en-US" dirty="0"/>
        </a:p>
      </dgm:t>
    </dgm:pt>
    <dgm:pt modelId="{2FE1A713-2924-44D9-8428-DBCA3F25F1E3}" type="parTrans" cxnId="{5B173A4A-D7D3-4D9C-9BE8-82AD4EA7E70F}">
      <dgm:prSet/>
      <dgm:spPr/>
      <dgm:t>
        <a:bodyPr/>
        <a:lstStyle/>
        <a:p>
          <a:pPr latinLnBrk="1"/>
          <a:endParaRPr lang="ko-KR" altLang="en-US"/>
        </a:p>
      </dgm:t>
    </dgm:pt>
    <dgm:pt modelId="{A041B858-22A6-4911-AE9A-F3F50E242263}" type="sibTrans" cxnId="{5B173A4A-D7D3-4D9C-9BE8-82AD4EA7E70F}">
      <dgm:prSet/>
      <dgm:spPr/>
      <dgm:t>
        <a:bodyPr/>
        <a:lstStyle/>
        <a:p>
          <a:pPr latinLnBrk="1"/>
          <a:endParaRPr lang="ko-KR" altLang="en-US"/>
        </a:p>
      </dgm:t>
    </dgm:pt>
    <dgm:pt modelId="{2D6DE647-E8F2-4501-BE45-85F94C5C866B}">
      <dgm:prSet phldrT="[텍스트]"/>
      <dgm:spPr/>
      <dgm:t>
        <a:bodyPr/>
        <a:lstStyle/>
        <a:p>
          <a:pPr latinLnBrk="1"/>
          <a:r>
            <a:rPr lang="en-US" altLang="ko-KR" dirty="0" smtClean="0"/>
            <a:t>1</a:t>
          </a:r>
          <a:r>
            <a:rPr lang="ko-KR" altLang="en-US" dirty="0" smtClean="0"/>
            <a:t>월</a:t>
          </a:r>
          <a:endParaRPr lang="ko-KR" altLang="en-US" dirty="0"/>
        </a:p>
      </dgm:t>
    </dgm:pt>
    <dgm:pt modelId="{E150257E-268A-4FD2-B5AF-0C5F8F0AAC7B}" type="parTrans" cxnId="{50FD03C8-3F73-449F-A44B-B57A36BD85E5}">
      <dgm:prSet/>
      <dgm:spPr/>
      <dgm:t>
        <a:bodyPr/>
        <a:lstStyle/>
        <a:p>
          <a:pPr latinLnBrk="1"/>
          <a:endParaRPr lang="ko-KR" altLang="en-US"/>
        </a:p>
      </dgm:t>
    </dgm:pt>
    <dgm:pt modelId="{89E132C0-B601-42B9-84CD-9C1FDF0D1401}" type="sibTrans" cxnId="{50FD03C8-3F73-449F-A44B-B57A36BD85E5}">
      <dgm:prSet/>
      <dgm:spPr/>
      <dgm:t>
        <a:bodyPr/>
        <a:lstStyle/>
        <a:p>
          <a:pPr latinLnBrk="1"/>
          <a:endParaRPr lang="ko-KR" altLang="en-US"/>
        </a:p>
      </dgm:t>
    </dgm:pt>
    <dgm:pt modelId="{9D9AAFE0-8332-4CFE-9FC7-28E46164C5FD}">
      <dgm:prSet phldrT="[텍스트]"/>
      <dgm:spPr/>
      <dgm:t>
        <a:bodyPr/>
        <a:lstStyle/>
        <a:p>
          <a:pPr latinLnBrk="1"/>
          <a:r>
            <a:rPr lang="ko-KR" altLang="en-US" dirty="0" smtClean="0"/>
            <a:t>비자 발급 등 입국 수속 지원</a:t>
          </a:r>
          <a:endParaRPr lang="ko-KR" altLang="en-US" dirty="0"/>
        </a:p>
      </dgm:t>
    </dgm:pt>
    <dgm:pt modelId="{45901043-235B-4F54-8015-4333DC637B97}" type="parTrans" cxnId="{063D6DDD-4142-435C-A6E3-55590E953D4D}">
      <dgm:prSet/>
      <dgm:spPr/>
      <dgm:t>
        <a:bodyPr/>
        <a:lstStyle/>
        <a:p>
          <a:pPr latinLnBrk="1"/>
          <a:endParaRPr lang="ko-KR" altLang="en-US"/>
        </a:p>
      </dgm:t>
    </dgm:pt>
    <dgm:pt modelId="{F46C42E5-67D9-4344-B0FA-60DE0BCAC234}" type="sibTrans" cxnId="{063D6DDD-4142-435C-A6E3-55590E953D4D}">
      <dgm:prSet/>
      <dgm:spPr/>
      <dgm:t>
        <a:bodyPr/>
        <a:lstStyle/>
        <a:p>
          <a:pPr latinLnBrk="1"/>
          <a:endParaRPr lang="ko-KR" altLang="en-US"/>
        </a:p>
      </dgm:t>
    </dgm:pt>
    <dgm:pt modelId="{8030318F-24AA-4631-9039-07EB2A8C60E2}">
      <dgm:prSet phldrT="[텍스트]"/>
      <dgm:spPr/>
      <dgm:t>
        <a:bodyPr/>
        <a:lstStyle/>
        <a:p>
          <a:pPr latinLnBrk="1"/>
          <a:r>
            <a:rPr lang="ko-KR" altLang="en-US" dirty="0" smtClean="0"/>
            <a:t>전년 </a:t>
          </a:r>
          <a:r>
            <a:rPr lang="en-US" altLang="ko-KR" dirty="0" smtClean="0"/>
            <a:t>7-10</a:t>
          </a:r>
          <a:r>
            <a:rPr lang="ko-KR" altLang="en-US" dirty="0" smtClean="0"/>
            <a:t>월</a:t>
          </a:r>
          <a:endParaRPr lang="ko-KR" altLang="en-US" dirty="0"/>
        </a:p>
      </dgm:t>
    </dgm:pt>
    <dgm:pt modelId="{8DAB4241-F7D7-4D75-AF2B-9F0C229F2845}" type="parTrans" cxnId="{DA18B9A0-1D2B-42BC-B8A1-4459D88022D9}">
      <dgm:prSet/>
      <dgm:spPr/>
      <dgm:t>
        <a:bodyPr/>
        <a:lstStyle/>
        <a:p>
          <a:pPr latinLnBrk="1"/>
          <a:endParaRPr lang="ko-KR" altLang="en-US"/>
        </a:p>
      </dgm:t>
    </dgm:pt>
    <dgm:pt modelId="{71E7D9F0-8DCD-418F-A59D-69505CC0F781}" type="sibTrans" cxnId="{DA18B9A0-1D2B-42BC-B8A1-4459D88022D9}">
      <dgm:prSet/>
      <dgm:spPr/>
      <dgm:t>
        <a:bodyPr/>
        <a:lstStyle/>
        <a:p>
          <a:pPr latinLnBrk="1"/>
          <a:endParaRPr lang="ko-KR" altLang="en-US"/>
        </a:p>
      </dgm:t>
    </dgm:pt>
    <dgm:pt modelId="{36232E64-7630-4CAE-9A83-2AEF67226EB4}">
      <dgm:prSet phldrT="[텍스트]"/>
      <dgm:spPr/>
      <dgm:t>
        <a:bodyPr/>
        <a:lstStyle/>
        <a:p>
          <a:pPr latinLnBrk="1"/>
          <a:r>
            <a:rPr lang="ko-KR" altLang="en-US" dirty="0" smtClean="0"/>
            <a:t>신규 및 재계약 수요조사 실시</a:t>
          </a:r>
          <a:endParaRPr lang="ko-KR" altLang="en-US" dirty="0"/>
        </a:p>
      </dgm:t>
    </dgm:pt>
    <dgm:pt modelId="{F4FA029D-7BFB-4743-9D58-90C9AC79D2BD}" type="parTrans" cxnId="{5F874B14-0BFF-4D34-97CD-3A78FDACB1B5}">
      <dgm:prSet/>
      <dgm:spPr/>
      <dgm:t>
        <a:bodyPr/>
        <a:lstStyle/>
        <a:p>
          <a:pPr latinLnBrk="1"/>
          <a:endParaRPr lang="ko-KR" altLang="en-US"/>
        </a:p>
      </dgm:t>
    </dgm:pt>
    <dgm:pt modelId="{4E135A2B-4E8B-4427-B044-35531199C2BD}" type="sibTrans" cxnId="{5F874B14-0BFF-4D34-97CD-3A78FDACB1B5}">
      <dgm:prSet/>
      <dgm:spPr/>
      <dgm:t>
        <a:bodyPr/>
        <a:lstStyle/>
        <a:p>
          <a:pPr latinLnBrk="1"/>
          <a:endParaRPr lang="ko-KR" altLang="en-US"/>
        </a:p>
      </dgm:t>
    </dgm:pt>
    <dgm:pt modelId="{7ABA674D-EFDD-40C2-B9B1-DD3FABB3C71C}">
      <dgm:prSet phldrT="[텍스트]"/>
      <dgm:spPr/>
      <dgm:t>
        <a:bodyPr/>
        <a:lstStyle/>
        <a:p>
          <a:pPr latinLnBrk="1"/>
          <a:r>
            <a:rPr lang="en-US" altLang="ko-KR" dirty="0" smtClean="0"/>
            <a:t>2</a:t>
          </a:r>
          <a:r>
            <a:rPr lang="ko-KR" altLang="en-US" dirty="0" smtClean="0"/>
            <a:t>월</a:t>
          </a:r>
          <a:r>
            <a:rPr lang="en-US" altLang="ko-KR" dirty="0" smtClean="0"/>
            <a:t>(7</a:t>
          </a:r>
          <a:r>
            <a:rPr lang="ko-KR" altLang="en-US" dirty="0" smtClean="0"/>
            <a:t>박 </a:t>
          </a:r>
          <a:r>
            <a:rPr lang="en-US" altLang="ko-KR" dirty="0" smtClean="0"/>
            <a:t>8</a:t>
          </a:r>
          <a:r>
            <a:rPr lang="ko-KR" altLang="en-US" dirty="0" smtClean="0"/>
            <a:t>일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65D19BEF-135E-4D80-A2DC-C3FE271A0BCF}" type="parTrans" cxnId="{4E236A28-26C6-4E00-B39D-5B4DF68B5546}">
      <dgm:prSet/>
      <dgm:spPr/>
      <dgm:t>
        <a:bodyPr/>
        <a:lstStyle/>
        <a:p>
          <a:pPr latinLnBrk="1"/>
          <a:endParaRPr lang="ko-KR" altLang="en-US"/>
        </a:p>
      </dgm:t>
    </dgm:pt>
    <dgm:pt modelId="{01E3CBD2-41DD-4558-948C-ECEF34D86D57}" type="sibTrans" cxnId="{4E236A28-26C6-4E00-B39D-5B4DF68B5546}">
      <dgm:prSet/>
      <dgm:spPr/>
      <dgm:t>
        <a:bodyPr/>
        <a:lstStyle/>
        <a:p>
          <a:pPr latinLnBrk="1"/>
          <a:endParaRPr lang="ko-KR" altLang="en-US"/>
        </a:p>
      </dgm:t>
    </dgm:pt>
    <dgm:pt modelId="{221115D8-7CDD-45CD-B802-66FB00B4F730}">
      <dgm:prSet phldrT="[텍스트]"/>
      <dgm:spPr/>
      <dgm:t>
        <a:bodyPr/>
        <a:lstStyle/>
        <a:p>
          <a:pPr latinLnBrk="1"/>
          <a:r>
            <a:rPr lang="ko-KR" altLang="en-US" dirty="0" smtClean="0"/>
            <a:t>사전연수</a:t>
          </a:r>
          <a:endParaRPr lang="ko-KR" altLang="en-US" dirty="0"/>
        </a:p>
      </dgm:t>
    </dgm:pt>
    <dgm:pt modelId="{57396FCF-0D63-40C5-BB1C-E4DD59FCF75E}" type="parTrans" cxnId="{84FBDA63-B76E-442A-8F2B-0A6034BA2D9F}">
      <dgm:prSet/>
      <dgm:spPr/>
      <dgm:t>
        <a:bodyPr/>
        <a:lstStyle/>
        <a:p>
          <a:pPr latinLnBrk="1"/>
          <a:endParaRPr lang="ko-KR" altLang="en-US"/>
        </a:p>
      </dgm:t>
    </dgm:pt>
    <dgm:pt modelId="{4FBB8118-72FE-4F09-9915-C4F975FCE5B8}" type="sibTrans" cxnId="{84FBDA63-B76E-442A-8F2B-0A6034BA2D9F}">
      <dgm:prSet/>
      <dgm:spPr/>
      <dgm:t>
        <a:bodyPr/>
        <a:lstStyle/>
        <a:p>
          <a:pPr latinLnBrk="1"/>
          <a:endParaRPr lang="ko-KR" altLang="en-US"/>
        </a:p>
      </dgm:t>
    </dgm:pt>
    <dgm:pt modelId="{E13A22B4-CEB1-4B6F-973A-A84ACD6101A4}">
      <dgm:prSet phldrT="[텍스트]"/>
      <dgm:spPr/>
      <dgm:t>
        <a:bodyPr/>
        <a:lstStyle/>
        <a:p>
          <a:pPr latinLnBrk="1"/>
          <a:r>
            <a:rPr lang="ko-KR" altLang="en-US" dirty="0" smtClean="0"/>
            <a:t>한국 생활을 돕기 위한 연수 실시</a:t>
          </a:r>
          <a:endParaRPr lang="ko-KR" altLang="en-US" dirty="0"/>
        </a:p>
      </dgm:t>
    </dgm:pt>
    <dgm:pt modelId="{A244D632-1432-41C7-9A54-53F13992C15B}" type="parTrans" cxnId="{4876E2AA-BBF5-478B-89C8-138DE947F9ED}">
      <dgm:prSet/>
      <dgm:spPr/>
      <dgm:t>
        <a:bodyPr/>
        <a:lstStyle/>
        <a:p>
          <a:pPr latinLnBrk="1"/>
          <a:endParaRPr lang="ko-KR" altLang="en-US"/>
        </a:p>
      </dgm:t>
    </dgm:pt>
    <dgm:pt modelId="{228F5396-7066-4231-BC5E-5782CC3975CD}" type="sibTrans" cxnId="{4876E2AA-BBF5-478B-89C8-138DE947F9ED}">
      <dgm:prSet/>
      <dgm:spPr/>
      <dgm:t>
        <a:bodyPr/>
        <a:lstStyle/>
        <a:p>
          <a:pPr latinLnBrk="1"/>
          <a:endParaRPr lang="ko-KR" altLang="en-US"/>
        </a:p>
      </dgm:t>
    </dgm:pt>
    <dgm:pt modelId="{38A040C0-8015-485E-A3BA-9F6D5A2FF5C1}">
      <dgm:prSet phldrT="[텍스트]"/>
      <dgm:spPr/>
      <dgm:t>
        <a:bodyPr/>
        <a:lstStyle/>
        <a:p>
          <a:pPr latinLnBrk="1"/>
          <a:r>
            <a:rPr lang="ko-KR" altLang="en-US" dirty="0" smtClean="0"/>
            <a:t>활동지원</a:t>
          </a:r>
          <a:endParaRPr lang="ko-KR" altLang="en-US" dirty="0"/>
        </a:p>
      </dgm:t>
    </dgm:pt>
    <dgm:pt modelId="{9DC4E12A-44CD-41BB-917E-25E45645BB2A}" type="parTrans" cxnId="{44E6403F-46A5-4304-A833-223DC7F3C1A4}">
      <dgm:prSet/>
      <dgm:spPr/>
      <dgm:t>
        <a:bodyPr/>
        <a:lstStyle/>
        <a:p>
          <a:pPr latinLnBrk="1"/>
          <a:endParaRPr lang="ko-KR" altLang="en-US"/>
        </a:p>
      </dgm:t>
    </dgm:pt>
    <dgm:pt modelId="{072DEB9C-C197-40C5-B90D-2B68789D3685}" type="sibTrans" cxnId="{44E6403F-46A5-4304-A833-223DC7F3C1A4}">
      <dgm:prSet/>
      <dgm:spPr/>
      <dgm:t>
        <a:bodyPr/>
        <a:lstStyle/>
        <a:p>
          <a:pPr latinLnBrk="1"/>
          <a:endParaRPr lang="ko-KR" altLang="en-US"/>
        </a:p>
      </dgm:t>
    </dgm:pt>
    <dgm:pt modelId="{643A0F17-B456-420C-9AA5-6DF217DAFFC3}">
      <dgm:prSet phldrT="[텍스트]"/>
      <dgm:spPr/>
      <dgm:t>
        <a:bodyPr/>
        <a:lstStyle/>
        <a:p>
          <a:pPr latinLnBrk="1"/>
          <a:r>
            <a:rPr lang="ko-KR" altLang="en-US" dirty="0" smtClean="0"/>
            <a:t>연중</a:t>
          </a:r>
          <a:r>
            <a:rPr lang="en-US" altLang="ko-KR" dirty="0" smtClean="0"/>
            <a:t>(2-12</a:t>
          </a:r>
          <a:r>
            <a:rPr lang="ko-KR" altLang="en-US" dirty="0" smtClean="0"/>
            <a:t>월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F29352E4-C003-4486-B98D-987EA24DED1F}" type="parTrans" cxnId="{BF8C31E9-A9FF-4D60-AF26-35E5B7F22064}">
      <dgm:prSet/>
      <dgm:spPr/>
      <dgm:t>
        <a:bodyPr/>
        <a:lstStyle/>
        <a:p>
          <a:pPr latinLnBrk="1"/>
          <a:endParaRPr lang="ko-KR" altLang="en-US"/>
        </a:p>
      </dgm:t>
    </dgm:pt>
    <dgm:pt modelId="{1D74B679-D76E-4353-BDD3-62AF5510FC80}" type="sibTrans" cxnId="{BF8C31E9-A9FF-4D60-AF26-35E5B7F22064}">
      <dgm:prSet/>
      <dgm:spPr/>
      <dgm:t>
        <a:bodyPr/>
        <a:lstStyle/>
        <a:p>
          <a:pPr latinLnBrk="1"/>
          <a:endParaRPr lang="ko-KR" altLang="en-US"/>
        </a:p>
      </dgm:t>
    </dgm:pt>
    <dgm:pt modelId="{F844BBD4-D684-484C-BB41-C0E3AB320596}">
      <dgm:prSet phldrT="[텍스트]"/>
      <dgm:spPr/>
      <dgm:t>
        <a:bodyPr/>
        <a:lstStyle/>
        <a:p>
          <a:pPr latinLnBrk="1"/>
          <a:r>
            <a:rPr lang="en-US" altLang="ko-KR" dirty="0" smtClean="0"/>
            <a:t>11</a:t>
          </a:r>
          <a:r>
            <a:rPr lang="ko-KR" altLang="en-US" dirty="0" smtClean="0"/>
            <a:t>월</a:t>
          </a:r>
          <a:endParaRPr lang="ko-KR" altLang="en-US" dirty="0"/>
        </a:p>
      </dgm:t>
    </dgm:pt>
    <dgm:pt modelId="{EE65FEFB-E73F-435F-9563-1AADB9F0635F}" type="parTrans" cxnId="{C767D9B0-72DB-48BD-9704-8DBCA2E7E170}">
      <dgm:prSet/>
      <dgm:spPr/>
      <dgm:t>
        <a:bodyPr/>
        <a:lstStyle/>
        <a:p>
          <a:pPr latinLnBrk="1"/>
          <a:endParaRPr lang="ko-KR" altLang="en-US"/>
        </a:p>
      </dgm:t>
    </dgm:pt>
    <dgm:pt modelId="{70DD4184-4C34-4C2D-852A-80D57333CA18}" type="sibTrans" cxnId="{C767D9B0-72DB-48BD-9704-8DBCA2E7E170}">
      <dgm:prSet/>
      <dgm:spPr/>
      <dgm:t>
        <a:bodyPr/>
        <a:lstStyle/>
        <a:p>
          <a:pPr latinLnBrk="1"/>
          <a:endParaRPr lang="ko-KR" altLang="en-US"/>
        </a:p>
      </dgm:t>
    </dgm:pt>
    <dgm:pt modelId="{82854EBF-170D-400E-9990-972527E9BCE5}">
      <dgm:prSet phldrT="[텍스트]"/>
      <dgm:spPr/>
      <dgm:t>
        <a:bodyPr/>
        <a:lstStyle/>
        <a:p>
          <a:pPr latinLnBrk="1"/>
          <a:r>
            <a:rPr lang="ko-KR" altLang="en-US" dirty="0" smtClean="0"/>
            <a:t>협력교사 연수 운영 등 </a:t>
          </a:r>
          <a:endParaRPr lang="ko-KR" altLang="en-US" dirty="0"/>
        </a:p>
      </dgm:t>
    </dgm:pt>
    <dgm:pt modelId="{DE3345DC-C27F-466B-80DD-4DE154319AD6}" type="parTrans" cxnId="{9BF365E9-9D4F-4429-A555-600FA9A55E28}">
      <dgm:prSet/>
      <dgm:spPr/>
      <dgm:t>
        <a:bodyPr/>
        <a:lstStyle/>
        <a:p>
          <a:pPr latinLnBrk="1"/>
          <a:endParaRPr lang="ko-KR" altLang="en-US"/>
        </a:p>
      </dgm:t>
    </dgm:pt>
    <dgm:pt modelId="{10FC82AB-8B75-4DFF-9B88-4D2FC411E86D}" type="sibTrans" cxnId="{9BF365E9-9D4F-4429-A555-600FA9A55E28}">
      <dgm:prSet/>
      <dgm:spPr/>
      <dgm:t>
        <a:bodyPr/>
        <a:lstStyle/>
        <a:p>
          <a:pPr latinLnBrk="1"/>
          <a:endParaRPr lang="ko-KR" altLang="en-US"/>
        </a:p>
      </dgm:t>
    </dgm:pt>
    <dgm:pt modelId="{2A9EE927-E2C2-4E4F-B9A3-787D1EA4DE25}">
      <dgm:prSet phldrT="[텍스트]"/>
      <dgm:spPr/>
      <dgm:t>
        <a:bodyPr/>
        <a:lstStyle/>
        <a:p>
          <a:pPr latinLnBrk="1"/>
          <a:r>
            <a:rPr lang="ko-KR" altLang="en-US" dirty="0" smtClean="0"/>
            <a:t>귀국환송연수</a:t>
          </a:r>
          <a:endParaRPr lang="ko-KR" altLang="en-US" dirty="0"/>
        </a:p>
      </dgm:t>
    </dgm:pt>
    <dgm:pt modelId="{21367D40-8F7F-4454-93AB-6940B03FBE21}" type="parTrans" cxnId="{6792200E-1172-463A-9371-903F64DE16F6}">
      <dgm:prSet/>
      <dgm:spPr/>
      <dgm:t>
        <a:bodyPr/>
        <a:lstStyle/>
        <a:p>
          <a:pPr latinLnBrk="1"/>
          <a:endParaRPr lang="ko-KR" altLang="en-US"/>
        </a:p>
      </dgm:t>
    </dgm:pt>
    <dgm:pt modelId="{936689ED-22E5-45CF-9489-957B0D1C8FB9}" type="sibTrans" cxnId="{6792200E-1172-463A-9371-903F64DE16F6}">
      <dgm:prSet/>
      <dgm:spPr/>
      <dgm:t>
        <a:bodyPr/>
        <a:lstStyle/>
        <a:p>
          <a:pPr latinLnBrk="1"/>
          <a:endParaRPr lang="ko-KR" altLang="en-US"/>
        </a:p>
      </dgm:t>
    </dgm:pt>
    <dgm:pt modelId="{2C643A1A-0299-4E57-8E33-BF448B62E90D}">
      <dgm:prSet phldrT="[텍스트]"/>
      <dgm:spPr/>
      <dgm:t>
        <a:bodyPr/>
        <a:lstStyle/>
        <a:p>
          <a:pPr latinLnBrk="1"/>
          <a:r>
            <a:rPr lang="ko-KR" altLang="en-US" dirty="0" smtClean="0"/>
            <a:t>교육활동성과 공유</a:t>
          </a:r>
          <a:endParaRPr lang="ko-KR" altLang="en-US" dirty="0"/>
        </a:p>
      </dgm:t>
    </dgm:pt>
    <dgm:pt modelId="{16BB7336-924E-4A29-A093-1FD97CCE2D74}" type="parTrans" cxnId="{66B212EB-A8CE-47CE-A0E3-932AED68CE27}">
      <dgm:prSet/>
      <dgm:spPr/>
      <dgm:t>
        <a:bodyPr/>
        <a:lstStyle/>
        <a:p>
          <a:pPr latinLnBrk="1"/>
          <a:endParaRPr lang="ko-KR" altLang="en-US"/>
        </a:p>
      </dgm:t>
    </dgm:pt>
    <dgm:pt modelId="{AC8A7EA0-5E54-41F9-A298-76EF16024D9C}" type="sibTrans" cxnId="{66B212EB-A8CE-47CE-A0E3-932AED68CE27}">
      <dgm:prSet/>
      <dgm:spPr/>
      <dgm:t>
        <a:bodyPr/>
        <a:lstStyle/>
        <a:p>
          <a:pPr latinLnBrk="1"/>
          <a:endParaRPr lang="ko-KR" altLang="en-US"/>
        </a:p>
      </dgm:t>
    </dgm:pt>
    <dgm:pt modelId="{DF3AC39C-D438-495F-94F8-E3EB0E668957}" type="pres">
      <dgm:prSet presAssocID="{5E628246-7841-4C15-8FED-7A9555D6BE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2364654-555D-4704-B903-07645AD39B99}" type="pres">
      <dgm:prSet presAssocID="{5E628246-7841-4C15-8FED-7A9555D6BE78}" presName="tSp" presStyleCnt="0"/>
      <dgm:spPr/>
      <dgm:t>
        <a:bodyPr/>
        <a:lstStyle/>
        <a:p>
          <a:pPr latinLnBrk="1"/>
          <a:endParaRPr lang="ko-KR" altLang="en-US"/>
        </a:p>
      </dgm:t>
    </dgm:pt>
    <dgm:pt modelId="{D6FAE870-29E7-4A82-ADA7-6664497123C6}" type="pres">
      <dgm:prSet presAssocID="{5E628246-7841-4C15-8FED-7A9555D6BE78}" presName="bSp" presStyleCnt="0"/>
      <dgm:spPr/>
      <dgm:t>
        <a:bodyPr/>
        <a:lstStyle/>
        <a:p>
          <a:pPr latinLnBrk="1"/>
          <a:endParaRPr lang="ko-KR" altLang="en-US"/>
        </a:p>
      </dgm:t>
    </dgm:pt>
    <dgm:pt modelId="{CBD56B93-81F5-4A7B-8A92-FA5EDA5B735C}" type="pres">
      <dgm:prSet presAssocID="{5E628246-7841-4C15-8FED-7A9555D6BE78}" presName="process" presStyleCnt="0"/>
      <dgm:spPr/>
      <dgm:t>
        <a:bodyPr/>
        <a:lstStyle/>
        <a:p>
          <a:pPr latinLnBrk="1"/>
          <a:endParaRPr lang="ko-KR" altLang="en-US"/>
        </a:p>
      </dgm:t>
    </dgm:pt>
    <dgm:pt modelId="{C7601F8F-36B0-4688-B53A-E63BC0A2B0B8}" type="pres">
      <dgm:prSet presAssocID="{EFC6FF5A-2F1E-4BE5-AF21-024FFC733E95}" presName="composite1" presStyleCnt="0"/>
      <dgm:spPr/>
      <dgm:t>
        <a:bodyPr/>
        <a:lstStyle/>
        <a:p>
          <a:pPr latinLnBrk="1"/>
          <a:endParaRPr lang="ko-KR" altLang="en-US"/>
        </a:p>
      </dgm:t>
    </dgm:pt>
    <dgm:pt modelId="{4799EEBE-A039-4BA4-8304-9642365B6360}" type="pres">
      <dgm:prSet presAssocID="{EFC6FF5A-2F1E-4BE5-AF21-024FFC733E95}" presName="dummyNode1" presStyleLbl="node1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27A7408A-E751-4BDD-90D4-7BF8D1E05143}" type="pres">
      <dgm:prSet presAssocID="{EFC6FF5A-2F1E-4BE5-AF21-024FFC733E95}" presName="childNode1" presStyleLbl="bgAcc1" presStyleIdx="0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ADD56F9-7CB9-4EA8-991B-4041AA732525}" type="pres">
      <dgm:prSet presAssocID="{EFC6FF5A-2F1E-4BE5-AF21-024FFC733E95}" presName="childNode1tx" presStyleLbl="bgAcc1" presStyleIdx="0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DF6ECA3-8061-41E7-A8B5-A20BD3F158B7}" type="pres">
      <dgm:prSet presAssocID="{EFC6FF5A-2F1E-4BE5-AF21-024FFC733E95}" presName="parentNode1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3465826-12CE-4EA3-9B18-5924CD31EAAE}" type="pres">
      <dgm:prSet presAssocID="{EFC6FF5A-2F1E-4BE5-AF21-024FFC733E95}" presName="connSite1" presStyleCnt="0"/>
      <dgm:spPr/>
      <dgm:t>
        <a:bodyPr/>
        <a:lstStyle/>
        <a:p>
          <a:pPr latinLnBrk="1"/>
          <a:endParaRPr lang="ko-KR" altLang="en-US"/>
        </a:p>
      </dgm:t>
    </dgm:pt>
    <dgm:pt modelId="{32043A01-3DB5-47AF-96D8-3299E0E20F63}" type="pres">
      <dgm:prSet presAssocID="{0707B1A3-073A-41A9-9AAB-B8798C989EE3}" presName="Name9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46055487-7B1B-4F23-99A9-6B0A3CE5CA96}" type="pres">
      <dgm:prSet presAssocID="{E73E1B34-40E3-4431-95BD-597B06B4C4AD}" presName="composite2" presStyleCnt="0"/>
      <dgm:spPr/>
      <dgm:t>
        <a:bodyPr/>
        <a:lstStyle/>
        <a:p>
          <a:pPr latinLnBrk="1"/>
          <a:endParaRPr lang="ko-KR" altLang="en-US"/>
        </a:p>
      </dgm:t>
    </dgm:pt>
    <dgm:pt modelId="{8E1A8774-F0AA-4616-A937-BECFDD7A13E2}" type="pres">
      <dgm:prSet presAssocID="{E73E1B34-40E3-4431-95BD-597B06B4C4AD}" presName="dummyNode2" presStyleLbl="node1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F6C89F36-46A2-4C56-8791-9366C56AF29C}" type="pres">
      <dgm:prSet presAssocID="{E73E1B34-40E3-4431-95BD-597B06B4C4AD}" presName="childNode2" presStyleLbl="bgAcc1" presStyleIdx="1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845E7F4-C5B6-4C20-847E-CB5D8F7DF6BE}" type="pres">
      <dgm:prSet presAssocID="{E73E1B34-40E3-4431-95BD-597B06B4C4AD}" presName="childNode2tx" presStyleLbl="bgAcc1" presStyleIdx="1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694642D-5039-46A4-9E13-748DB1998307}" type="pres">
      <dgm:prSet presAssocID="{E73E1B34-40E3-4431-95BD-597B06B4C4AD}" presName="parentNode2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A4D2925-7002-430B-B8ED-B71BB4DDC3EC}" type="pres">
      <dgm:prSet presAssocID="{E73E1B34-40E3-4431-95BD-597B06B4C4AD}" presName="connSite2" presStyleCnt="0"/>
      <dgm:spPr/>
      <dgm:t>
        <a:bodyPr/>
        <a:lstStyle/>
        <a:p>
          <a:pPr latinLnBrk="1"/>
          <a:endParaRPr lang="ko-KR" altLang="en-US"/>
        </a:p>
      </dgm:t>
    </dgm:pt>
    <dgm:pt modelId="{6A83221F-37DD-4EBB-A352-6073DAF43894}" type="pres">
      <dgm:prSet presAssocID="{DA87EF40-9BD2-4DBC-AA5D-08DC48884587}" presName="Name18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4AC53BC3-6EA1-4B41-A6A3-A308497C3428}" type="pres">
      <dgm:prSet presAssocID="{3CF07D70-CF23-462B-BAA4-838301229C45}" presName="composite1" presStyleCnt="0"/>
      <dgm:spPr/>
      <dgm:t>
        <a:bodyPr/>
        <a:lstStyle/>
        <a:p>
          <a:pPr latinLnBrk="1"/>
          <a:endParaRPr lang="ko-KR" altLang="en-US"/>
        </a:p>
      </dgm:t>
    </dgm:pt>
    <dgm:pt modelId="{7634F5C0-A373-4637-A74C-EBFA68C6BC40}" type="pres">
      <dgm:prSet presAssocID="{3CF07D70-CF23-462B-BAA4-838301229C45}" presName="dummyNode1" presStyleLbl="node1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A8892A9C-8C73-458B-99B0-03955DFC1F74}" type="pres">
      <dgm:prSet presAssocID="{3CF07D70-CF23-462B-BAA4-838301229C45}" presName="childNode1" presStyleLbl="bgAcc1" presStyleIdx="2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45C8B37-2F86-4832-AA84-66E9D1CEF466}" type="pres">
      <dgm:prSet presAssocID="{3CF07D70-CF23-462B-BAA4-838301229C45}" presName="childNode1tx" presStyleLbl="bgAcc1" presStyleIdx="2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4BAEF04-2E7A-45B6-B083-5174547CA67E}" type="pres">
      <dgm:prSet presAssocID="{3CF07D70-CF23-462B-BAA4-838301229C45}" presName="parentNode1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295826A-28F0-4114-A137-DD31F97733B8}" type="pres">
      <dgm:prSet presAssocID="{3CF07D70-CF23-462B-BAA4-838301229C45}" presName="connSite1" presStyleCnt="0"/>
      <dgm:spPr/>
      <dgm:t>
        <a:bodyPr/>
        <a:lstStyle/>
        <a:p>
          <a:pPr latinLnBrk="1"/>
          <a:endParaRPr lang="ko-KR" altLang="en-US"/>
        </a:p>
      </dgm:t>
    </dgm:pt>
    <dgm:pt modelId="{43C9383D-36D2-4ABD-81F4-BFEFB09DCC67}" type="pres">
      <dgm:prSet presAssocID="{A041B858-22A6-4911-AE9A-F3F50E242263}" presName="Name9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BA7C7937-4B7F-4E01-8B98-FA7C3A9ABB7C}" type="pres">
      <dgm:prSet presAssocID="{221115D8-7CDD-45CD-B802-66FB00B4F730}" presName="composite2" presStyleCnt="0"/>
      <dgm:spPr/>
      <dgm:t>
        <a:bodyPr/>
        <a:lstStyle/>
        <a:p>
          <a:pPr latinLnBrk="1"/>
          <a:endParaRPr lang="ko-KR" altLang="en-US"/>
        </a:p>
      </dgm:t>
    </dgm:pt>
    <dgm:pt modelId="{589CCEBD-A9FC-4E7A-9930-35C136D14410}" type="pres">
      <dgm:prSet presAssocID="{221115D8-7CDD-45CD-B802-66FB00B4F730}" presName="dummyNode2" presStyleLbl="node1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AA80BFD7-FB5C-4ABB-A810-F166C00967E0}" type="pres">
      <dgm:prSet presAssocID="{221115D8-7CDD-45CD-B802-66FB00B4F730}" presName="childNode2" presStyleLbl="bgAcc1" presStyleIdx="3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686D535-3F45-4802-AADE-F62B5A1FD47C}" type="pres">
      <dgm:prSet presAssocID="{221115D8-7CDD-45CD-B802-66FB00B4F730}" presName="childNode2tx" presStyleLbl="bgAcc1" presStyleIdx="3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3DD8BB8-CFA3-4C20-A643-5907FC5C4F05}" type="pres">
      <dgm:prSet presAssocID="{221115D8-7CDD-45CD-B802-66FB00B4F730}" presName="parentNode2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041E61-3696-400E-9257-210054A0C5EA}" type="pres">
      <dgm:prSet presAssocID="{221115D8-7CDD-45CD-B802-66FB00B4F730}" presName="connSite2" presStyleCnt="0"/>
      <dgm:spPr/>
      <dgm:t>
        <a:bodyPr/>
        <a:lstStyle/>
        <a:p>
          <a:pPr latinLnBrk="1"/>
          <a:endParaRPr lang="ko-KR" altLang="en-US"/>
        </a:p>
      </dgm:t>
    </dgm:pt>
    <dgm:pt modelId="{7F2E011E-7E89-4CC7-B813-C677D5D0BCD0}" type="pres">
      <dgm:prSet presAssocID="{4FBB8118-72FE-4F09-9915-C4F975FCE5B8}" presName="Name18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118BCD1D-CF57-4667-8A07-F21852E6BA8A}" type="pres">
      <dgm:prSet presAssocID="{38A040C0-8015-485E-A3BA-9F6D5A2FF5C1}" presName="composite1" presStyleCnt="0"/>
      <dgm:spPr/>
      <dgm:t>
        <a:bodyPr/>
        <a:lstStyle/>
        <a:p>
          <a:pPr latinLnBrk="1"/>
          <a:endParaRPr lang="ko-KR" altLang="en-US"/>
        </a:p>
      </dgm:t>
    </dgm:pt>
    <dgm:pt modelId="{9E5C732F-EA7F-4F30-B6BD-192BDBDB5E78}" type="pres">
      <dgm:prSet presAssocID="{38A040C0-8015-485E-A3BA-9F6D5A2FF5C1}" presName="dummyNode1" presStyleLbl="node1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7C2535AB-154B-432E-B5CE-6DA6FB9A2827}" type="pres">
      <dgm:prSet presAssocID="{38A040C0-8015-485E-A3BA-9F6D5A2FF5C1}" presName="childNode1" presStyleLbl="bgAcc1" presStyleIdx="4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E7A9D56-8ABB-4EC0-A598-3818B9A7DBC1}" type="pres">
      <dgm:prSet presAssocID="{38A040C0-8015-485E-A3BA-9F6D5A2FF5C1}" presName="childNode1tx" presStyleLbl="bgAcc1" presStyleIdx="4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CED600B-7E67-42DE-A31A-48291A8A7718}" type="pres">
      <dgm:prSet presAssocID="{38A040C0-8015-485E-A3BA-9F6D5A2FF5C1}" presName="parentNode1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D399EC-46A4-4950-8A2E-696C4EBFEA21}" type="pres">
      <dgm:prSet presAssocID="{38A040C0-8015-485E-A3BA-9F6D5A2FF5C1}" presName="connSite1" presStyleCnt="0"/>
      <dgm:spPr/>
      <dgm:t>
        <a:bodyPr/>
        <a:lstStyle/>
        <a:p>
          <a:pPr latinLnBrk="1"/>
          <a:endParaRPr lang="ko-KR" altLang="en-US"/>
        </a:p>
      </dgm:t>
    </dgm:pt>
    <dgm:pt modelId="{C1F36ACF-1885-43F4-97F1-EFF1AD36F93B}" type="pres">
      <dgm:prSet presAssocID="{072DEB9C-C197-40C5-B90D-2B68789D3685}" presName="Name9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AEEBD251-B380-4D17-8F24-89B8A71EC059}" type="pres">
      <dgm:prSet presAssocID="{2A9EE927-E2C2-4E4F-B9A3-787D1EA4DE25}" presName="composite2" presStyleCnt="0"/>
      <dgm:spPr/>
      <dgm:t>
        <a:bodyPr/>
        <a:lstStyle/>
        <a:p>
          <a:pPr latinLnBrk="1"/>
          <a:endParaRPr lang="ko-KR" altLang="en-US"/>
        </a:p>
      </dgm:t>
    </dgm:pt>
    <dgm:pt modelId="{E4E93C5B-2196-4745-81DD-376299F089FD}" type="pres">
      <dgm:prSet presAssocID="{2A9EE927-E2C2-4E4F-B9A3-787D1EA4DE25}" presName="dummyNode2" presStyleLbl="node1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DC083D98-C304-497A-8E2B-C856D7CCB0C6}" type="pres">
      <dgm:prSet presAssocID="{2A9EE927-E2C2-4E4F-B9A3-787D1EA4DE25}" presName="childNode2" presStyleLbl="bgAcc1" presStyleIdx="5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36A6E6D-3AC1-4BE9-890C-4A0215480182}" type="pres">
      <dgm:prSet presAssocID="{2A9EE927-E2C2-4E4F-B9A3-787D1EA4DE25}" presName="childNode2tx" presStyleLbl="bgAcc1" presStyleIdx="5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77D3D6-A045-4BF5-8612-8E6086DAFBDA}" type="pres">
      <dgm:prSet presAssocID="{2A9EE927-E2C2-4E4F-B9A3-787D1EA4DE25}" presName="parentNode2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B3F2255-4397-43F4-8905-036120A76642}" type="pres">
      <dgm:prSet presAssocID="{2A9EE927-E2C2-4E4F-B9A3-787D1EA4DE25}" presName="connSite2" presStyleCnt="0"/>
      <dgm:spPr/>
      <dgm:t>
        <a:bodyPr/>
        <a:lstStyle/>
        <a:p>
          <a:pPr latinLnBrk="1"/>
          <a:endParaRPr lang="ko-KR" altLang="en-US"/>
        </a:p>
      </dgm:t>
    </dgm:pt>
  </dgm:ptLst>
  <dgm:cxnLst>
    <dgm:cxn modelId="{6792200E-1172-463A-9371-903F64DE16F6}" srcId="{5E628246-7841-4C15-8FED-7A9555D6BE78}" destId="{2A9EE927-E2C2-4E4F-B9A3-787D1EA4DE25}" srcOrd="5" destOrd="0" parTransId="{21367D40-8F7F-4454-93AB-6940B03FBE21}" sibTransId="{936689ED-22E5-45CF-9489-957B0D1C8FB9}"/>
    <dgm:cxn modelId="{A92D4BED-BB93-4D8D-92E0-9C03CD3D28A8}" type="presOf" srcId="{7C406D6F-3517-46E9-9966-BE850FABABBD}" destId="{F6C89F36-46A2-4C56-8791-9366C56AF29C}" srcOrd="0" destOrd="1" presId="urn:microsoft.com/office/officeart/2005/8/layout/hProcess4"/>
    <dgm:cxn modelId="{35A26A61-AEFE-4211-8FD7-C1A060725F72}" type="presOf" srcId="{F844BBD4-D684-484C-BB41-C0E3AB320596}" destId="{C36A6E6D-3AC1-4BE9-890C-4A0215480182}" srcOrd="1" destOrd="0" presId="urn:microsoft.com/office/officeart/2005/8/layout/hProcess4"/>
    <dgm:cxn modelId="{25559EA0-DC36-48B9-933A-685F533DB9E2}" type="presOf" srcId="{36232E64-7630-4CAE-9A83-2AEF67226EB4}" destId="{27A7408A-E751-4BDD-90D4-7BF8D1E05143}" srcOrd="0" destOrd="1" presId="urn:microsoft.com/office/officeart/2005/8/layout/hProcess4"/>
    <dgm:cxn modelId="{5B173A4A-D7D3-4D9C-9BE8-82AD4EA7E70F}" srcId="{5E628246-7841-4C15-8FED-7A9555D6BE78}" destId="{3CF07D70-CF23-462B-BAA4-838301229C45}" srcOrd="2" destOrd="0" parTransId="{2FE1A713-2924-44D9-8428-DBCA3F25F1E3}" sibTransId="{A041B858-22A6-4911-AE9A-F3F50E242263}"/>
    <dgm:cxn modelId="{4E236A28-26C6-4E00-B39D-5B4DF68B5546}" srcId="{221115D8-7CDD-45CD-B802-66FB00B4F730}" destId="{7ABA674D-EFDD-40C2-B9B1-DD3FABB3C71C}" srcOrd="0" destOrd="0" parTransId="{65D19BEF-135E-4D80-A2DC-C3FE271A0BCF}" sibTransId="{01E3CBD2-41DD-4558-948C-ECEF34D86D57}"/>
    <dgm:cxn modelId="{27AB2B08-F54B-40F2-9A6A-F5304E0DCEF5}" type="presOf" srcId="{7ABA674D-EFDD-40C2-B9B1-DD3FABB3C71C}" destId="{AA80BFD7-FB5C-4ABB-A810-F166C00967E0}" srcOrd="0" destOrd="0" presId="urn:microsoft.com/office/officeart/2005/8/layout/hProcess4"/>
    <dgm:cxn modelId="{0C8BC520-48DD-4659-9171-E1B16157E740}" type="presOf" srcId="{5E628246-7841-4C15-8FED-7A9555D6BE78}" destId="{DF3AC39C-D438-495F-94F8-E3EB0E668957}" srcOrd="0" destOrd="0" presId="urn:microsoft.com/office/officeart/2005/8/layout/hProcess4"/>
    <dgm:cxn modelId="{8F2E4C79-1527-4477-9723-B23972E87DBD}" type="presOf" srcId="{2C643A1A-0299-4E57-8E33-BF448B62E90D}" destId="{C36A6E6D-3AC1-4BE9-890C-4A0215480182}" srcOrd="1" destOrd="1" presId="urn:microsoft.com/office/officeart/2005/8/layout/hProcess4"/>
    <dgm:cxn modelId="{5F0AAECE-4B09-475B-87E5-8F5CE781AE4F}" type="presOf" srcId="{82854EBF-170D-400E-9990-972527E9BCE5}" destId="{9E7A9D56-8ABB-4EC0-A598-3818B9A7DBC1}" srcOrd="1" destOrd="1" presId="urn:microsoft.com/office/officeart/2005/8/layout/hProcess4"/>
    <dgm:cxn modelId="{8468828B-77ED-4C80-9223-DB0353385721}" type="presOf" srcId="{4FBB8118-72FE-4F09-9915-C4F975FCE5B8}" destId="{7F2E011E-7E89-4CC7-B813-C677D5D0BCD0}" srcOrd="0" destOrd="0" presId="urn:microsoft.com/office/officeart/2005/8/layout/hProcess4"/>
    <dgm:cxn modelId="{9D7055C3-F3CB-480F-803D-E9951FD42BF9}" type="presOf" srcId="{8030318F-24AA-4631-9039-07EB2A8C60E2}" destId="{CADD56F9-7CB9-4EA8-991B-4041AA732525}" srcOrd="1" destOrd="0" presId="urn:microsoft.com/office/officeart/2005/8/layout/hProcess4"/>
    <dgm:cxn modelId="{FF363951-298F-4F86-83E6-12D56E6091B3}" type="presOf" srcId="{38A040C0-8015-485E-A3BA-9F6D5A2FF5C1}" destId="{5CED600B-7E67-42DE-A31A-48291A8A7718}" srcOrd="0" destOrd="0" presId="urn:microsoft.com/office/officeart/2005/8/layout/hProcess4"/>
    <dgm:cxn modelId="{4876E2AA-BBF5-478B-89C8-138DE947F9ED}" srcId="{221115D8-7CDD-45CD-B802-66FB00B4F730}" destId="{E13A22B4-CEB1-4B6F-973A-A84ACD6101A4}" srcOrd="1" destOrd="0" parTransId="{A244D632-1432-41C7-9A54-53F13992C15B}" sibTransId="{228F5396-7066-4231-BC5E-5782CC3975CD}"/>
    <dgm:cxn modelId="{5F874B14-0BFF-4D34-97CD-3A78FDACB1B5}" srcId="{EFC6FF5A-2F1E-4BE5-AF21-024FFC733E95}" destId="{36232E64-7630-4CAE-9A83-2AEF67226EB4}" srcOrd="1" destOrd="0" parTransId="{F4FA029D-7BFB-4743-9D58-90C9AC79D2BD}" sibTransId="{4E135A2B-4E8B-4427-B044-35531199C2BD}"/>
    <dgm:cxn modelId="{B159A09C-9139-42F4-9201-2113ADDC5543}" type="presOf" srcId="{EFC6FF5A-2F1E-4BE5-AF21-024FFC733E95}" destId="{2DF6ECA3-8061-41E7-A8B5-A20BD3F158B7}" srcOrd="0" destOrd="0" presId="urn:microsoft.com/office/officeart/2005/8/layout/hProcess4"/>
    <dgm:cxn modelId="{BE77F4A7-284F-48A4-91C6-E27441946170}" type="presOf" srcId="{16A5CACA-ACE4-4DC6-A829-2186B2568447}" destId="{F6C89F36-46A2-4C56-8791-9366C56AF29C}" srcOrd="0" destOrd="0" presId="urn:microsoft.com/office/officeart/2005/8/layout/hProcess4"/>
    <dgm:cxn modelId="{C1D959A5-6583-42A3-8DDC-17EFCC21E691}" srcId="{E73E1B34-40E3-4431-95BD-597B06B4C4AD}" destId="{16A5CACA-ACE4-4DC6-A829-2186B2568447}" srcOrd="0" destOrd="0" parTransId="{FCB8208F-E046-4AFD-A79C-8672279D1CC4}" sibTransId="{21152EE4-72B4-45C1-B348-AC7DFF936D31}"/>
    <dgm:cxn modelId="{0668C284-7C63-43A7-8E8A-C47764380C0F}" type="presOf" srcId="{E73E1B34-40E3-4431-95BD-597B06B4C4AD}" destId="{5694642D-5039-46A4-9E13-748DB1998307}" srcOrd="0" destOrd="0" presId="urn:microsoft.com/office/officeart/2005/8/layout/hProcess4"/>
    <dgm:cxn modelId="{7CB0C324-D82E-418A-B160-0CCE602D4518}" type="presOf" srcId="{36232E64-7630-4CAE-9A83-2AEF67226EB4}" destId="{CADD56F9-7CB9-4EA8-991B-4041AA732525}" srcOrd="1" destOrd="1" presId="urn:microsoft.com/office/officeart/2005/8/layout/hProcess4"/>
    <dgm:cxn modelId="{DA18B9A0-1D2B-42BC-B8A1-4459D88022D9}" srcId="{EFC6FF5A-2F1E-4BE5-AF21-024FFC733E95}" destId="{8030318F-24AA-4631-9039-07EB2A8C60E2}" srcOrd="0" destOrd="0" parTransId="{8DAB4241-F7D7-4D75-AF2B-9F0C229F2845}" sibTransId="{71E7D9F0-8DCD-418F-A59D-69505CC0F781}"/>
    <dgm:cxn modelId="{0696365F-8BC1-4BCF-B33B-90240ABD2B19}" type="presOf" srcId="{7ABA674D-EFDD-40C2-B9B1-DD3FABB3C71C}" destId="{D686D535-3F45-4802-AADE-F62B5A1FD47C}" srcOrd="1" destOrd="0" presId="urn:microsoft.com/office/officeart/2005/8/layout/hProcess4"/>
    <dgm:cxn modelId="{44E6403F-46A5-4304-A833-223DC7F3C1A4}" srcId="{5E628246-7841-4C15-8FED-7A9555D6BE78}" destId="{38A040C0-8015-485E-A3BA-9F6D5A2FF5C1}" srcOrd="4" destOrd="0" parTransId="{9DC4E12A-44CD-41BB-917E-25E45645BB2A}" sibTransId="{072DEB9C-C197-40C5-B90D-2B68789D3685}"/>
    <dgm:cxn modelId="{C19FA06D-89A3-4DE0-9F18-24912290F3E3}" type="presOf" srcId="{2A9EE927-E2C2-4E4F-B9A3-787D1EA4DE25}" destId="{9777D3D6-A045-4BF5-8612-8E6086DAFBDA}" srcOrd="0" destOrd="0" presId="urn:microsoft.com/office/officeart/2005/8/layout/hProcess4"/>
    <dgm:cxn modelId="{743221A6-16F5-4FBD-A837-C3A9C3FA7772}" srcId="{5E628246-7841-4C15-8FED-7A9555D6BE78}" destId="{E73E1B34-40E3-4431-95BD-597B06B4C4AD}" srcOrd="1" destOrd="0" parTransId="{3E8061F7-083C-4B21-860C-2CB285F1F7A4}" sibTransId="{DA87EF40-9BD2-4DBC-AA5D-08DC48884587}"/>
    <dgm:cxn modelId="{8CD3E6E4-71C8-46A6-8F80-47159F82797E}" type="presOf" srcId="{9D9AAFE0-8332-4CFE-9FC7-28E46164C5FD}" destId="{C45C8B37-2F86-4832-AA84-66E9D1CEF466}" srcOrd="1" destOrd="1" presId="urn:microsoft.com/office/officeart/2005/8/layout/hProcess4"/>
    <dgm:cxn modelId="{80288CA5-59B0-46C7-81D9-20445B4E24E0}" type="presOf" srcId="{16A5CACA-ACE4-4DC6-A829-2186B2568447}" destId="{C845E7F4-C5B6-4C20-847E-CB5D8F7DF6BE}" srcOrd="1" destOrd="0" presId="urn:microsoft.com/office/officeart/2005/8/layout/hProcess4"/>
    <dgm:cxn modelId="{18D1BCFA-B44C-4765-BD0C-EBD305C142A0}" type="presOf" srcId="{A041B858-22A6-4911-AE9A-F3F50E242263}" destId="{43C9383D-36D2-4ABD-81F4-BFEFB09DCC67}" srcOrd="0" destOrd="0" presId="urn:microsoft.com/office/officeart/2005/8/layout/hProcess4"/>
    <dgm:cxn modelId="{9BF365E9-9D4F-4429-A555-600FA9A55E28}" srcId="{38A040C0-8015-485E-A3BA-9F6D5A2FF5C1}" destId="{82854EBF-170D-400E-9990-972527E9BCE5}" srcOrd="1" destOrd="0" parTransId="{DE3345DC-C27F-466B-80DD-4DE154319AD6}" sibTransId="{10FC82AB-8B75-4DFF-9B88-4D2FC411E86D}"/>
    <dgm:cxn modelId="{66B212EB-A8CE-47CE-A0E3-932AED68CE27}" srcId="{2A9EE927-E2C2-4E4F-B9A3-787D1EA4DE25}" destId="{2C643A1A-0299-4E57-8E33-BF448B62E90D}" srcOrd="1" destOrd="0" parTransId="{16BB7336-924E-4A29-A093-1FD97CCE2D74}" sibTransId="{AC8A7EA0-5E54-41F9-A298-76EF16024D9C}"/>
    <dgm:cxn modelId="{C767D9B0-72DB-48BD-9704-8DBCA2E7E170}" srcId="{2A9EE927-E2C2-4E4F-B9A3-787D1EA4DE25}" destId="{F844BBD4-D684-484C-BB41-C0E3AB320596}" srcOrd="0" destOrd="0" parTransId="{EE65FEFB-E73F-435F-9563-1AADB9F0635F}" sibTransId="{70DD4184-4C34-4C2D-852A-80D57333CA18}"/>
    <dgm:cxn modelId="{ED530DC3-4A6A-45C4-A6D7-B26DF470040D}" type="presOf" srcId="{643A0F17-B456-420C-9AA5-6DF217DAFFC3}" destId="{9E7A9D56-8ABB-4EC0-A598-3818B9A7DBC1}" srcOrd="1" destOrd="0" presId="urn:microsoft.com/office/officeart/2005/8/layout/hProcess4"/>
    <dgm:cxn modelId="{4401FA11-7489-481F-BE9D-2EEB9B34CBA3}" type="presOf" srcId="{2D6DE647-E8F2-4501-BE45-85F94C5C866B}" destId="{A8892A9C-8C73-458B-99B0-03955DFC1F74}" srcOrd="0" destOrd="0" presId="urn:microsoft.com/office/officeart/2005/8/layout/hProcess4"/>
    <dgm:cxn modelId="{F2519D86-3EE8-4E7B-8A2B-46B32E15CC4A}" type="presOf" srcId="{0707B1A3-073A-41A9-9AAB-B8798C989EE3}" destId="{32043A01-3DB5-47AF-96D8-3299E0E20F63}" srcOrd="0" destOrd="0" presId="urn:microsoft.com/office/officeart/2005/8/layout/hProcess4"/>
    <dgm:cxn modelId="{84FBDA63-B76E-442A-8F2B-0A6034BA2D9F}" srcId="{5E628246-7841-4C15-8FED-7A9555D6BE78}" destId="{221115D8-7CDD-45CD-B802-66FB00B4F730}" srcOrd="3" destOrd="0" parTransId="{57396FCF-0D63-40C5-BB1C-E4DD59FCF75E}" sibTransId="{4FBB8118-72FE-4F09-9915-C4F975FCE5B8}"/>
    <dgm:cxn modelId="{1FF0C99E-5A94-49A1-B2B4-CAB1C26B2EEC}" type="presOf" srcId="{9D9AAFE0-8332-4CFE-9FC7-28E46164C5FD}" destId="{A8892A9C-8C73-458B-99B0-03955DFC1F74}" srcOrd="0" destOrd="1" presId="urn:microsoft.com/office/officeart/2005/8/layout/hProcess4"/>
    <dgm:cxn modelId="{25D774A6-8BDC-4DD8-8E0E-0A2EA2A3ECD4}" type="presOf" srcId="{221115D8-7CDD-45CD-B802-66FB00B4F730}" destId="{C3DD8BB8-CFA3-4C20-A643-5907FC5C4F05}" srcOrd="0" destOrd="0" presId="urn:microsoft.com/office/officeart/2005/8/layout/hProcess4"/>
    <dgm:cxn modelId="{E74CFE7F-736F-4CE5-8D8D-D83C311493A7}" srcId="{E73E1B34-40E3-4431-95BD-597B06B4C4AD}" destId="{7C406D6F-3517-46E9-9966-BE850FABABBD}" srcOrd="1" destOrd="0" parTransId="{A5373F00-B5C7-463A-B02B-C181B4A179C3}" sibTransId="{260BC374-E3AF-482F-A474-A5D3DEFCACCF}"/>
    <dgm:cxn modelId="{8BA006A8-0E53-4B5A-A7A0-ADD78F9B2AB9}" type="presOf" srcId="{E13A22B4-CEB1-4B6F-973A-A84ACD6101A4}" destId="{D686D535-3F45-4802-AADE-F62B5A1FD47C}" srcOrd="1" destOrd="1" presId="urn:microsoft.com/office/officeart/2005/8/layout/hProcess4"/>
    <dgm:cxn modelId="{8A96940C-7C18-4CCE-8E63-39BA2F19F4BA}" type="presOf" srcId="{2D6DE647-E8F2-4501-BE45-85F94C5C866B}" destId="{C45C8B37-2F86-4832-AA84-66E9D1CEF466}" srcOrd="1" destOrd="0" presId="urn:microsoft.com/office/officeart/2005/8/layout/hProcess4"/>
    <dgm:cxn modelId="{F55DB8B8-DEA8-40B3-B766-9895ED02DC3C}" srcId="{5E628246-7841-4C15-8FED-7A9555D6BE78}" destId="{EFC6FF5A-2F1E-4BE5-AF21-024FFC733E95}" srcOrd="0" destOrd="0" parTransId="{AC8D9100-4E98-4F57-86A3-A96500DFD03B}" sibTransId="{0707B1A3-073A-41A9-9AAB-B8798C989EE3}"/>
    <dgm:cxn modelId="{E77A6139-E1A6-4FD4-B472-857B01988A57}" type="presOf" srcId="{E13A22B4-CEB1-4B6F-973A-A84ACD6101A4}" destId="{AA80BFD7-FB5C-4ABB-A810-F166C00967E0}" srcOrd="0" destOrd="1" presId="urn:microsoft.com/office/officeart/2005/8/layout/hProcess4"/>
    <dgm:cxn modelId="{79330595-ACAD-4E81-8373-529512BB79DD}" type="presOf" srcId="{F844BBD4-D684-484C-BB41-C0E3AB320596}" destId="{DC083D98-C304-497A-8E2B-C856D7CCB0C6}" srcOrd="0" destOrd="0" presId="urn:microsoft.com/office/officeart/2005/8/layout/hProcess4"/>
    <dgm:cxn modelId="{50FD03C8-3F73-449F-A44B-B57A36BD85E5}" srcId="{3CF07D70-CF23-462B-BAA4-838301229C45}" destId="{2D6DE647-E8F2-4501-BE45-85F94C5C866B}" srcOrd="0" destOrd="0" parTransId="{E150257E-268A-4FD2-B5AF-0C5F8F0AAC7B}" sibTransId="{89E132C0-B601-42B9-84CD-9C1FDF0D1401}"/>
    <dgm:cxn modelId="{2C95C649-1435-496F-AABF-A21313757723}" type="presOf" srcId="{8030318F-24AA-4631-9039-07EB2A8C60E2}" destId="{27A7408A-E751-4BDD-90D4-7BF8D1E05143}" srcOrd="0" destOrd="0" presId="urn:microsoft.com/office/officeart/2005/8/layout/hProcess4"/>
    <dgm:cxn modelId="{70B4A401-4420-4F29-B38F-1DDEBFFAE2C1}" type="presOf" srcId="{DA87EF40-9BD2-4DBC-AA5D-08DC48884587}" destId="{6A83221F-37DD-4EBB-A352-6073DAF43894}" srcOrd="0" destOrd="0" presId="urn:microsoft.com/office/officeart/2005/8/layout/hProcess4"/>
    <dgm:cxn modelId="{7E4C7D77-0ED4-4EA2-B9B3-A2F472F76FC4}" type="presOf" srcId="{643A0F17-B456-420C-9AA5-6DF217DAFFC3}" destId="{7C2535AB-154B-432E-B5CE-6DA6FB9A2827}" srcOrd="0" destOrd="0" presId="urn:microsoft.com/office/officeart/2005/8/layout/hProcess4"/>
    <dgm:cxn modelId="{6B73B27D-B729-441B-858A-037D508106ED}" type="presOf" srcId="{072DEB9C-C197-40C5-B90D-2B68789D3685}" destId="{C1F36ACF-1885-43F4-97F1-EFF1AD36F93B}" srcOrd="0" destOrd="0" presId="urn:microsoft.com/office/officeart/2005/8/layout/hProcess4"/>
    <dgm:cxn modelId="{D91510ED-5698-4D2B-BF5E-088000862CB8}" type="presOf" srcId="{3CF07D70-CF23-462B-BAA4-838301229C45}" destId="{04BAEF04-2E7A-45B6-B083-5174547CA67E}" srcOrd="0" destOrd="0" presId="urn:microsoft.com/office/officeart/2005/8/layout/hProcess4"/>
    <dgm:cxn modelId="{0A27B705-276B-46D1-AB2F-25D7A1F0142D}" type="presOf" srcId="{7C406D6F-3517-46E9-9966-BE850FABABBD}" destId="{C845E7F4-C5B6-4C20-847E-CB5D8F7DF6BE}" srcOrd="1" destOrd="1" presId="urn:microsoft.com/office/officeart/2005/8/layout/hProcess4"/>
    <dgm:cxn modelId="{8F84B5D1-E534-4252-ACE5-244CF4312ABC}" type="presOf" srcId="{82854EBF-170D-400E-9990-972527E9BCE5}" destId="{7C2535AB-154B-432E-B5CE-6DA6FB9A2827}" srcOrd="0" destOrd="1" presId="urn:microsoft.com/office/officeart/2005/8/layout/hProcess4"/>
    <dgm:cxn modelId="{063D6DDD-4142-435C-A6E3-55590E953D4D}" srcId="{3CF07D70-CF23-462B-BAA4-838301229C45}" destId="{9D9AAFE0-8332-4CFE-9FC7-28E46164C5FD}" srcOrd="1" destOrd="0" parTransId="{45901043-235B-4F54-8015-4333DC637B97}" sibTransId="{F46C42E5-67D9-4344-B0FA-60DE0BCAC234}"/>
    <dgm:cxn modelId="{3D3BB0E6-5666-49DA-92E6-F3A86C13101B}" type="presOf" srcId="{2C643A1A-0299-4E57-8E33-BF448B62E90D}" destId="{DC083D98-C304-497A-8E2B-C856D7CCB0C6}" srcOrd="0" destOrd="1" presId="urn:microsoft.com/office/officeart/2005/8/layout/hProcess4"/>
    <dgm:cxn modelId="{BF8C31E9-A9FF-4D60-AF26-35E5B7F22064}" srcId="{38A040C0-8015-485E-A3BA-9F6D5A2FF5C1}" destId="{643A0F17-B456-420C-9AA5-6DF217DAFFC3}" srcOrd="0" destOrd="0" parTransId="{F29352E4-C003-4486-B98D-987EA24DED1F}" sibTransId="{1D74B679-D76E-4353-BDD3-62AF5510FC80}"/>
    <dgm:cxn modelId="{B373E1BD-D3BE-43E9-A939-DEE4BCFAB021}" type="presParOf" srcId="{DF3AC39C-D438-495F-94F8-E3EB0E668957}" destId="{F2364654-555D-4704-B903-07645AD39B99}" srcOrd="0" destOrd="0" presId="urn:microsoft.com/office/officeart/2005/8/layout/hProcess4"/>
    <dgm:cxn modelId="{22E83195-FEC6-4F64-AF92-20659A5F0BBA}" type="presParOf" srcId="{DF3AC39C-D438-495F-94F8-E3EB0E668957}" destId="{D6FAE870-29E7-4A82-ADA7-6664497123C6}" srcOrd="1" destOrd="0" presId="urn:microsoft.com/office/officeart/2005/8/layout/hProcess4"/>
    <dgm:cxn modelId="{DD56BDFA-DF42-4E4F-8908-B6E863C21FA5}" type="presParOf" srcId="{DF3AC39C-D438-495F-94F8-E3EB0E668957}" destId="{CBD56B93-81F5-4A7B-8A92-FA5EDA5B735C}" srcOrd="2" destOrd="0" presId="urn:microsoft.com/office/officeart/2005/8/layout/hProcess4"/>
    <dgm:cxn modelId="{858A46A8-4E85-4DD0-97E9-DA1E66C7F7FB}" type="presParOf" srcId="{CBD56B93-81F5-4A7B-8A92-FA5EDA5B735C}" destId="{C7601F8F-36B0-4688-B53A-E63BC0A2B0B8}" srcOrd="0" destOrd="0" presId="urn:microsoft.com/office/officeart/2005/8/layout/hProcess4"/>
    <dgm:cxn modelId="{7FF7D09E-7054-4FC3-A530-DA0D5A1C5A02}" type="presParOf" srcId="{C7601F8F-36B0-4688-B53A-E63BC0A2B0B8}" destId="{4799EEBE-A039-4BA4-8304-9642365B6360}" srcOrd="0" destOrd="0" presId="urn:microsoft.com/office/officeart/2005/8/layout/hProcess4"/>
    <dgm:cxn modelId="{4C068BA3-E8B5-4E32-B757-BA4BBAF0B66A}" type="presParOf" srcId="{C7601F8F-36B0-4688-B53A-E63BC0A2B0B8}" destId="{27A7408A-E751-4BDD-90D4-7BF8D1E05143}" srcOrd="1" destOrd="0" presId="urn:microsoft.com/office/officeart/2005/8/layout/hProcess4"/>
    <dgm:cxn modelId="{34AD4726-B1C0-408D-9AF4-97DE98E5CC85}" type="presParOf" srcId="{C7601F8F-36B0-4688-B53A-E63BC0A2B0B8}" destId="{CADD56F9-7CB9-4EA8-991B-4041AA732525}" srcOrd="2" destOrd="0" presId="urn:microsoft.com/office/officeart/2005/8/layout/hProcess4"/>
    <dgm:cxn modelId="{ED2B6118-ADC4-4442-94E4-DAEEFFC2DA5E}" type="presParOf" srcId="{C7601F8F-36B0-4688-B53A-E63BC0A2B0B8}" destId="{2DF6ECA3-8061-41E7-A8B5-A20BD3F158B7}" srcOrd="3" destOrd="0" presId="urn:microsoft.com/office/officeart/2005/8/layout/hProcess4"/>
    <dgm:cxn modelId="{23D257F8-A511-48D0-BEC6-7143269A3844}" type="presParOf" srcId="{C7601F8F-36B0-4688-B53A-E63BC0A2B0B8}" destId="{C3465826-12CE-4EA3-9B18-5924CD31EAAE}" srcOrd="4" destOrd="0" presId="urn:microsoft.com/office/officeart/2005/8/layout/hProcess4"/>
    <dgm:cxn modelId="{FA21DD07-17FC-45C3-BBBD-256117F193D1}" type="presParOf" srcId="{CBD56B93-81F5-4A7B-8A92-FA5EDA5B735C}" destId="{32043A01-3DB5-47AF-96D8-3299E0E20F63}" srcOrd="1" destOrd="0" presId="urn:microsoft.com/office/officeart/2005/8/layout/hProcess4"/>
    <dgm:cxn modelId="{9FC824B5-D93C-4302-9735-81BA365DFDE8}" type="presParOf" srcId="{CBD56B93-81F5-4A7B-8A92-FA5EDA5B735C}" destId="{46055487-7B1B-4F23-99A9-6B0A3CE5CA96}" srcOrd="2" destOrd="0" presId="urn:microsoft.com/office/officeart/2005/8/layout/hProcess4"/>
    <dgm:cxn modelId="{68255965-44D7-40BD-B96D-EA4FAEB92614}" type="presParOf" srcId="{46055487-7B1B-4F23-99A9-6B0A3CE5CA96}" destId="{8E1A8774-F0AA-4616-A937-BECFDD7A13E2}" srcOrd="0" destOrd="0" presId="urn:microsoft.com/office/officeart/2005/8/layout/hProcess4"/>
    <dgm:cxn modelId="{C1C732F5-F749-44F9-B40D-51D8E416BE19}" type="presParOf" srcId="{46055487-7B1B-4F23-99A9-6B0A3CE5CA96}" destId="{F6C89F36-46A2-4C56-8791-9366C56AF29C}" srcOrd="1" destOrd="0" presId="urn:microsoft.com/office/officeart/2005/8/layout/hProcess4"/>
    <dgm:cxn modelId="{0B789C88-9869-4D3C-B12C-A151105DFC25}" type="presParOf" srcId="{46055487-7B1B-4F23-99A9-6B0A3CE5CA96}" destId="{C845E7F4-C5B6-4C20-847E-CB5D8F7DF6BE}" srcOrd="2" destOrd="0" presId="urn:microsoft.com/office/officeart/2005/8/layout/hProcess4"/>
    <dgm:cxn modelId="{A7E182AB-7378-4A07-AFA8-1B11DB2D378A}" type="presParOf" srcId="{46055487-7B1B-4F23-99A9-6B0A3CE5CA96}" destId="{5694642D-5039-46A4-9E13-748DB1998307}" srcOrd="3" destOrd="0" presId="urn:microsoft.com/office/officeart/2005/8/layout/hProcess4"/>
    <dgm:cxn modelId="{C35C77FD-0F10-454B-9838-B8D0F1040806}" type="presParOf" srcId="{46055487-7B1B-4F23-99A9-6B0A3CE5CA96}" destId="{9A4D2925-7002-430B-B8ED-B71BB4DDC3EC}" srcOrd="4" destOrd="0" presId="urn:microsoft.com/office/officeart/2005/8/layout/hProcess4"/>
    <dgm:cxn modelId="{2DFF37A8-6663-4AD2-B10E-3D80B1B75280}" type="presParOf" srcId="{CBD56B93-81F5-4A7B-8A92-FA5EDA5B735C}" destId="{6A83221F-37DD-4EBB-A352-6073DAF43894}" srcOrd="3" destOrd="0" presId="urn:microsoft.com/office/officeart/2005/8/layout/hProcess4"/>
    <dgm:cxn modelId="{C7CC7D19-DA74-4D45-AA85-A908733C15B8}" type="presParOf" srcId="{CBD56B93-81F5-4A7B-8A92-FA5EDA5B735C}" destId="{4AC53BC3-6EA1-4B41-A6A3-A308497C3428}" srcOrd="4" destOrd="0" presId="urn:microsoft.com/office/officeart/2005/8/layout/hProcess4"/>
    <dgm:cxn modelId="{F7D539B6-C450-4F83-A505-F24D22D4CF69}" type="presParOf" srcId="{4AC53BC3-6EA1-4B41-A6A3-A308497C3428}" destId="{7634F5C0-A373-4637-A74C-EBFA68C6BC40}" srcOrd="0" destOrd="0" presId="urn:microsoft.com/office/officeart/2005/8/layout/hProcess4"/>
    <dgm:cxn modelId="{D4FB663B-9D3A-4839-A115-DA8934987ECE}" type="presParOf" srcId="{4AC53BC3-6EA1-4B41-A6A3-A308497C3428}" destId="{A8892A9C-8C73-458B-99B0-03955DFC1F74}" srcOrd="1" destOrd="0" presId="urn:microsoft.com/office/officeart/2005/8/layout/hProcess4"/>
    <dgm:cxn modelId="{B7E99913-9E78-4F27-8553-9C6F2B96D2E3}" type="presParOf" srcId="{4AC53BC3-6EA1-4B41-A6A3-A308497C3428}" destId="{C45C8B37-2F86-4832-AA84-66E9D1CEF466}" srcOrd="2" destOrd="0" presId="urn:microsoft.com/office/officeart/2005/8/layout/hProcess4"/>
    <dgm:cxn modelId="{6F345524-D749-47F6-A114-AE50F3C3C8DB}" type="presParOf" srcId="{4AC53BC3-6EA1-4B41-A6A3-A308497C3428}" destId="{04BAEF04-2E7A-45B6-B083-5174547CA67E}" srcOrd="3" destOrd="0" presId="urn:microsoft.com/office/officeart/2005/8/layout/hProcess4"/>
    <dgm:cxn modelId="{37EF42C9-C29E-4D93-B537-EC8E2C848C1F}" type="presParOf" srcId="{4AC53BC3-6EA1-4B41-A6A3-A308497C3428}" destId="{9295826A-28F0-4114-A137-DD31F97733B8}" srcOrd="4" destOrd="0" presId="urn:microsoft.com/office/officeart/2005/8/layout/hProcess4"/>
    <dgm:cxn modelId="{5A3221C9-8703-4614-9B51-2B789EF74928}" type="presParOf" srcId="{CBD56B93-81F5-4A7B-8A92-FA5EDA5B735C}" destId="{43C9383D-36D2-4ABD-81F4-BFEFB09DCC67}" srcOrd="5" destOrd="0" presId="urn:microsoft.com/office/officeart/2005/8/layout/hProcess4"/>
    <dgm:cxn modelId="{0CCA09DD-5679-4843-903D-4A95C4165A8F}" type="presParOf" srcId="{CBD56B93-81F5-4A7B-8A92-FA5EDA5B735C}" destId="{BA7C7937-4B7F-4E01-8B98-FA7C3A9ABB7C}" srcOrd="6" destOrd="0" presId="urn:microsoft.com/office/officeart/2005/8/layout/hProcess4"/>
    <dgm:cxn modelId="{E0FBCE4C-0B9D-4F13-AF88-7E4CE32134C2}" type="presParOf" srcId="{BA7C7937-4B7F-4E01-8B98-FA7C3A9ABB7C}" destId="{589CCEBD-A9FC-4E7A-9930-35C136D14410}" srcOrd="0" destOrd="0" presId="urn:microsoft.com/office/officeart/2005/8/layout/hProcess4"/>
    <dgm:cxn modelId="{D65392E3-BE17-4F5B-A6CE-3056FFFDC3E2}" type="presParOf" srcId="{BA7C7937-4B7F-4E01-8B98-FA7C3A9ABB7C}" destId="{AA80BFD7-FB5C-4ABB-A810-F166C00967E0}" srcOrd="1" destOrd="0" presId="urn:microsoft.com/office/officeart/2005/8/layout/hProcess4"/>
    <dgm:cxn modelId="{A4AC9577-24F6-4884-9384-142EE4A8F794}" type="presParOf" srcId="{BA7C7937-4B7F-4E01-8B98-FA7C3A9ABB7C}" destId="{D686D535-3F45-4802-AADE-F62B5A1FD47C}" srcOrd="2" destOrd="0" presId="urn:microsoft.com/office/officeart/2005/8/layout/hProcess4"/>
    <dgm:cxn modelId="{EF66B3C1-F833-432F-97E3-229AE675F193}" type="presParOf" srcId="{BA7C7937-4B7F-4E01-8B98-FA7C3A9ABB7C}" destId="{C3DD8BB8-CFA3-4C20-A643-5907FC5C4F05}" srcOrd="3" destOrd="0" presId="urn:microsoft.com/office/officeart/2005/8/layout/hProcess4"/>
    <dgm:cxn modelId="{D24D9B33-F9E6-49F9-8FCF-AC317B968606}" type="presParOf" srcId="{BA7C7937-4B7F-4E01-8B98-FA7C3A9ABB7C}" destId="{37041E61-3696-400E-9257-210054A0C5EA}" srcOrd="4" destOrd="0" presId="urn:microsoft.com/office/officeart/2005/8/layout/hProcess4"/>
    <dgm:cxn modelId="{D936EF0B-6EF1-4D01-ABB8-39EAF036CF0B}" type="presParOf" srcId="{CBD56B93-81F5-4A7B-8A92-FA5EDA5B735C}" destId="{7F2E011E-7E89-4CC7-B813-C677D5D0BCD0}" srcOrd="7" destOrd="0" presId="urn:microsoft.com/office/officeart/2005/8/layout/hProcess4"/>
    <dgm:cxn modelId="{C4BF0B9B-1ACE-4C10-827E-9EDADD89F626}" type="presParOf" srcId="{CBD56B93-81F5-4A7B-8A92-FA5EDA5B735C}" destId="{118BCD1D-CF57-4667-8A07-F21852E6BA8A}" srcOrd="8" destOrd="0" presId="urn:microsoft.com/office/officeart/2005/8/layout/hProcess4"/>
    <dgm:cxn modelId="{27D4B1B8-D4DA-4BEF-AA1D-908C8E6783E5}" type="presParOf" srcId="{118BCD1D-CF57-4667-8A07-F21852E6BA8A}" destId="{9E5C732F-EA7F-4F30-B6BD-192BDBDB5E78}" srcOrd="0" destOrd="0" presId="urn:microsoft.com/office/officeart/2005/8/layout/hProcess4"/>
    <dgm:cxn modelId="{9C5CDEBA-F07B-4E28-9031-4494724AA786}" type="presParOf" srcId="{118BCD1D-CF57-4667-8A07-F21852E6BA8A}" destId="{7C2535AB-154B-432E-B5CE-6DA6FB9A2827}" srcOrd="1" destOrd="0" presId="urn:microsoft.com/office/officeart/2005/8/layout/hProcess4"/>
    <dgm:cxn modelId="{144B44C5-7879-4D9A-ADF0-140235CF4092}" type="presParOf" srcId="{118BCD1D-CF57-4667-8A07-F21852E6BA8A}" destId="{9E7A9D56-8ABB-4EC0-A598-3818B9A7DBC1}" srcOrd="2" destOrd="0" presId="urn:microsoft.com/office/officeart/2005/8/layout/hProcess4"/>
    <dgm:cxn modelId="{2DE64CC2-0889-45E3-BDD8-C59BF7909450}" type="presParOf" srcId="{118BCD1D-CF57-4667-8A07-F21852E6BA8A}" destId="{5CED600B-7E67-42DE-A31A-48291A8A7718}" srcOrd="3" destOrd="0" presId="urn:microsoft.com/office/officeart/2005/8/layout/hProcess4"/>
    <dgm:cxn modelId="{E67E624D-8F8D-4639-BC2B-8B2C1B35AB5E}" type="presParOf" srcId="{118BCD1D-CF57-4667-8A07-F21852E6BA8A}" destId="{6AD399EC-46A4-4950-8A2E-696C4EBFEA21}" srcOrd="4" destOrd="0" presId="urn:microsoft.com/office/officeart/2005/8/layout/hProcess4"/>
    <dgm:cxn modelId="{40F659D1-D846-4428-BE00-0FC6CAB6FC00}" type="presParOf" srcId="{CBD56B93-81F5-4A7B-8A92-FA5EDA5B735C}" destId="{C1F36ACF-1885-43F4-97F1-EFF1AD36F93B}" srcOrd="9" destOrd="0" presId="urn:microsoft.com/office/officeart/2005/8/layout/hProcess4"/>
    <dgm:cxn modelId="{7B4FBDD3-A9D3-4E1C-BDEE-E01AB0740E93}" type="presParOf" srcId="{CBD56B93-81F5-4A7B-8A92-FA5EDA5B735C}" destId="{AEEBD251-B380-4D17-8F24-89B8A71EC059}" srcOrd="10" destOrd="0" presId="urn:microsoft.com/office/officeart/2005/8/layout/hProcess4"/>
    <dgm:cxn modelId="{D37D9FDE-4B2C-437A-A718-8F6D8C601412}" type="presParOf" srcId="{AEEBD251-B380-4D17-8F24-89B8A71EC059}" destId="{E4E93C5B-2196-4745-81DD-376299F089FD}" srcOrd="0" destOrd="0" presId="urn:microsoft.com/office/officeart/2005/8/layout/hProcess4"/>
    <dgm:cxn modelId="{9EEBDC01-7C59-4529-8E47-E7D2586FAE02}" type="presParOf" srcId="{AEEBD251-B380-4D17-8F24-89B8A71EC059}" destId="{DC083D98-C304-497A-8E2B-C856D7CCB0C6}" srcOrd="1" destOrd="0" presId="urn:microsoft.com/office/officeart/2005/8/layout/hProcess4"/>
    <dgm:cxn modelId="{3074BEC6-ADDB-4273-9280-59CDFC72593F}" type="presParOf" srcId="{AEEBD251-B380-4D17-8F24-89B8A71EC059}" destId="{C36A6E6D-3AC1-4BE9-890C-4A0215480182}" srcOrd="2" destOrd="0" presId="urn:microsoft.com/office/officeart/2005/8/layout/hProcess4"/>
    <dgm:cxn modelId="{E28822F3-1297-4DD0-8362-7CAC6C419031}" type="presParOf" srcId="{AEEBD251-B380-4D17-8F24-89B8A71EC059}" destId="{9777D3D6-A045-4BF5-8612-8E6086DAFBDA}" srcOrd="3" destOrd="0" presId="urn:microsoft.com/office/officeart/2005/8/layout/hProcess4"/>
    <dgm:cxn modelId="{0BEB4A74-66B6-4521-A2EE-BDA64C2D42DD}" type="presParOf" srcId="{AEEBD251-B380-4D17-8F24-89B8A71EC059}" destId="{6B3F2255-4397-43F4-8905-036120A76642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6446DB-19DF-433C-BAB8-E1A3DC1E6DCE}" type="doc">
      <dgm:prSet loTypeId="urn:microsoft.com/office/officeart/2009/3/layout/RandomtoResultProcess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B2A6BEC2-7DAD-4895-8921-D52E8BC598A2}">
      <dgm:prSet phldrT="[텍스트]"/>
      <dgm:spPr/>
      <dgm:t>
        <a:bodyPr/>
        <a:lstStyle/>
        <a:p>
          <a:pPr latinLnBrk="1"/>
          <a:r>
            <a:rPr lang="ko-KR" altLang="en-US" dirty="0" smtClean="0"/>
            <a:t>오프라인</a:t>
          </a:r>
          <a:endParaRPr lang="ko-KR" altLang="en-US" dirty="0"/>
        </a:p>
      </dgm:t>
    </dgm:pt>
    <dgm:pt modelId="{686761E0-5A55-463F-A953-707974D7299E}" type="parTrans" cxnId="{FC0F3B28-4D43-4658-A9BB-BFD4C5C6A3EA}">
      <dgm:prSet/>
      <dgm:spPr/>
      <dgm:t>
        <a:bodyPr/>
        <a:lstStyle/>
        <a:p>
          <a:pPr latinLnBrk="1"/>
          <a:endParaRPr lang="ko-KR" altLang="en-US"/>
        </a:p>
      </dgm:t>
    </dgm:pt>
    <dgm:pt modelId="{CFC3BF52-CB7A-4050-88A0-7636D23C8DD6}" type="sibTrans" cxnId="{FC0F3B28-4D43-4658-A9BB-BFD4C5C6A3EA}">
      <dgm:prSet/>
      <dgm:spPr/>
      <dgm:t>
        <a:bodyPr/>
        <a:lstStyle/>
        <a:p>
          <a:pPr latinLnBrk="1"/>
          <a:endParaRPr lang="ko-KR" altLang="en-US"/>
        </a:p>
      </dgm:t>
    </dgm:pt>
    <dgm:pt modelId="{0F250AE7-B82C-40F7-9D09-BBF7C81E0521}">
      <dgm:prSet phldrT="[텍스트]"/>
      <dgm:spPr/>
      <dgm:t>
        <a:bodyPr/>
        <a:lstStyle/>
        <a:p>
          <a:pPr latinLnBrk="1"/>
          <a:r>
            <a:rPr lang="ko-KR" altLang="en-US" dirty="0" smtClean="0"/>
            <a:t>온라인</a:t>
          </a:r>
          <a:endParaRPr lang="ko-KR" altLang="en-US" dirty="0"/>
        </a:p>
      </dgm:t>
    </dgm:pt>
    <dgm:pt modelId="{BA5FD478-EBBE-4D21-A2E8-1A1EB08F7E05}" type="parTrans" cxnId="{97AB178E-DE91-4514-85D8-D2D49B1D31F6}">
      <dgm:prSet/>
      <dgm:spPr/>
      <dgm:t>
        <a:bodyPr/>
        <a:lstStyle/>
        <a:p>
          <a:pPr latinLnBrk="1"/>
          <a:endParaRPr lang="ko-KR" altLang="en-US"/>
        </a:p>
      </dgm:t>
    </dgm:pt>
    <dgm:pt modelId="{9D038245-9A37-4ED8-B2A8-F674FC35202C}" type="sibTrans" cxnId="{97AB178E-DE91-4514-85D8-D2D49B1D31F6}">
      <dgm:prSet/>
      <dgm:spPr/>
      <dgm:t>
        <a:bodyPr/>
        <a:lstStyle/>
        <a:p>
          <a:pPr latinLnBrk="1"/>
          <a:endParaRPr lang="ko-KR" altLang="en-US"/>
        </a:p>
      </dgm:t>
    </dgm:pt>
    <dgm:pt modelId="{0DCDA78A-C5BB-493A-B25D-82664AB860AA}" type="pres">
      <dgm:prSet presAssocID="{696446DB-19DF-433C-BAB8-E1A3DC1E6DCE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5938769-072A-418D-A1CF-B9F73BB8E5D7}" type="pres">
      <dgm:prSet presAssocID="{B2A6BEC2-7DAD-4895-8921-D52E8BC598A2}" presName="chaos" presStyleCnt="0"/>
      <dgm:spPr/>
      <dgm:t>
        <a:bodyPr/>
        <a:lstStyle/>
        <a:p>
          <a:pPr latinLnBrk="1"/>
          <a:endParaRPr lang="ko-KR" altLang="en-US"/>
        </a:p>
      </dgm:t>
    </dgm:pt>
    <dgm:pt modelId="{0A14E335-9161-47B6-946B-5EC049ABED16}" type="pres">
      <dgm:prSet presAssocID="{B2A6BEC2-7DAD-4895-8921-D52E8BC598A2}" presName="parTx1" presStyleLbl="revTx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BBB69C10-4693-48D7-932D-43C60EECBC07}" type="pres">
      <dgm:prSet presAssocID="{B2A6BEC2-7DAD-4895-8921-D52E8BC598A2}" presName="c1" presStyleLbl="node1" presStyleIdx="0" presStyleCnt="19"/>
      <dgm:spPr/>
      <dgm:t>
        <a:bodyPr/>
        <a:lstStyle/>
        <a:p>
          <a:pPr latinLnBrk="1"/>
          <a:endParaRPr lang="ko-KR" altLang="en-US"/>
        </a:p>
      </dgm:t>
    </dgm:pt>
    <dgm:pt modelId="{8A89F412-8504-4F01-B4A9-5A91569D1378}" type="pres">
      <dgm:prSet presAssocID="{B2A6BEC2-7DAD-4895-8921-D52E8BC598A2}" presName="c2" presStyleLbl="node1" presStyleIdx="1" presStyleCnt="19"/>
      <dgm:spPr/>
      <dgm:t>
        <a:bodyPr/>
        <a:lstStyle/>
        <a:p>
          <a:pPr latinLnBrk="1"/>
          <a:endParaRPr lang="ko-KR" altLang="en-US"/>
        </a:p>
      </dgm:t>
    </dgm:pt>
    <dgm:pt modelId="{D21C1AEF-245B-499C-972B-A704CE9F71B6}" type="pres">
      <dgm:prSet presAssocID="{B2A6BEC2-7DAD-4895-8921-D52E8BC598A2}" presName="c3" presStyleLbl="node1" presStyleIdx="2" presStyleCnt="19"/>
      <dgm:spPr/>
      <dgm:t>
        <a:bodyPr/>
        <a:lstStyle/>
        <a:p>
          <a:pPr latinLnBrk="1"/>
          <a:endParaRPr lang="ko-KR" altLang="en-US"/>
        </a:p>
      </dgm:t>
    </dgm:pt>
    <dgm:pt modelId="{A72FB060-5A6A-4B84-A12E-B4C52F011CCF}" type="pres">
      <dgm:prSet presAssocID="{B2A6BEC2-7DAD-4895-8921-D52E8BC598A2}" presName="c4" presStyleLbl="node1" presStyleIdx="3" presStyleCnt="19"/>
      <dgm:spPr/>
      <dgm:t>
        <a:bodyPr/>
        <a:lstStyle/>
        <a:p>
          <a:pPr latinLnBrk="1"/>
          <a:endParaRPr lang="ko-KR" altLang="en-US"/>
        </a:p>
      </dgm:t>
    </dgm:pt>
    <dgm:pt modelId="{3586FB82-BE62-46C6-B28E-DE676362B2F0}" type="pres">
      <dgm:prSet presAssocID="{B2A6BEC2-7DAD-4895-8921-D52E8BC598A2}" presName="c5" presStyleLbl="node1" presStyleIdx="4" presStyleCnt="19"/>
      <dgm:spPr/>
      <dgm:t>
        <a:bodyPr/>
        <a:lstStyle/>
        <a:p>
          <a:pPr latinLnBrk="1"/>
          <a:endParaRPr lang="ko-KR" altLang="en-US"/>
        </a:p>
      </dgm:t>
    </dgm:pt>
    <dgm:pt modelId="{D2CA1CE5-3D46-4845-BB17-DAD148E44CE2}" type="pres">
      <dgm:prSet presAssocID="{B2A6BEC2-7DAD-4895-8921-D52E8BC598A2}" presName="c6" presStyleLbl="node1" presStyleIdx="5" presStyleCnt="19"/>
      <dgm:spPr/>
      <dgm:t>
        <a:bodyPr/>
        <a:lstStyle/>
        <a:p>
          <a:pPr latinLnBrk="1"/>
          <a:endParaRPr lang="ko-KR" altLang="en-US"/>
        </a:p>
      </dgm:t>
    </dgm:pt>
    <dgm:pt modelId="{74D22489-A414-4882-9EEB-97AFC0A42761}" type="pres">
      <dgm:prSet presAssocID="{B2A6BEC2-7DAD-4895-8921-D52E8BC598A2}" presName="c7" presStyleLbl="node1" presStyleIdx="6" presStyleCnt="19"/>
      <dgm:spPr/>
      <dgm:t>
        <a:bodyPr/>
        <a:lstStyle/>
        <a:p>
          <a:pPr latinLnBrk="1"/>
          <a:endParaRPr lang="ko-KR" altLang="en-US"/>
        </a:p>
      </dgm:t>
    </dgm:pt>
    <dgm:pt modelId="{4AA4C747-033A-43A1-980B-8AD5013B0EA5}" type="pres">
      <dgm:prSet presAssocID="{B2A6BEC2-7DAD-4895-8921-D52E8BC598A2}" presName="c8" presStyleLbl="node1" presStyleIdx="7" presStyleCnt="19"/>
      <dgm:spPr/>
      <dgm:t>
        <a:bodyPr/>
        <a:lstStyle/>
        <a:p>
          <a:pPr latinLnBrk="1"/>
          <a:endParaRPr lang="ko-KR" altLang="en-US"/>
        </a:p>
      </dgm:t>
    </dgm:pt>
    <dgm:pt modelId="{2A7FD484-2C6C-4AC4-9B54-9EE5DA44097E}" type="pres">
      <dgm:prSet presAssocID="{B2A6BEC2-7DAD-4895-8921-D52E8BC598A2}" presName="c9" presStyleLbl="node1" presStyleIdx="8" presStyleCnt="19"/>
      <dgm:spPr/>
      <dgm:t>
        <a:bodyPr/>
        <a:lstStyle/>
        <a:p>
          <a:pPr latinLnBrk="1"/>
          <a:endParaRPr lang="ko-KR" altLang="en-US"/>
        </a:p>
      </dgm:t>
    </dgm:pt>
    <dgm:pt modelId="{A948155C-7F2A-4E30-994B-892AF4229DF2}" type="pres">
      <dgm:prSet presAssocID="{B2A6BEC2-7DAD-4895-8921-D52E8BC598A2}" presName="c10" presStyleLbl="node1" presStyleIdx="9" presStyleCnt="19"/>
      <dgm:spPr/>
      <dgm:t>
        <a:bodyPr/>
        <a:lstStyle/>
        <a:p>
          <a:pPr latinLnBrk="1"/>
          <a:endParaRPr lang="ko-KR" altLang="en-US"/>
        </a:p>
      </dgm:t>
    </dgm:pt>
    <dgm:pt modelId="{6E603B2B-8C22-4A7A-A100-917A15B64494}" type="pres">
      <dgm:prSet presAssocID="{B2A6BEC2-7DAD-4895-8921-D52E8BC598A2}" presName="c11" presStyleLbl="node1" presStyleIdx="10" presStyleCnt="19"/>
      <dgm:spPr/>
      <dgm:t>
        <a:bodyPr/>
        <a:lstStyle/>
        <a:p>
          <a:pPr latinLnBrk="1"/>
          <a:endParaRPr lang="ko-KR" altLang="en-US"/>
        </a:p>
      </dgm:t>
    </dgm:pt>
    <dgm:pt modelId="{468C9F91-7847-4A27-897E-BB7A076F0F2E}" type="pres">
      <dgm:prSet presAssocID="{B2A6BEC2-7DAD-4895-8921-D52E8BC598A2}" presName="c12" presStyleLbl="node1" presStyleIdx="11" presStyleCnt="19"/>
      <dgm:spPr/>
      <dgm:t>
        <a:bodyPr/>
        <a:lstStyle/>
        <a:p>
          <a:pPr latinLnBrk="1"/>
          <a:endParaRPr lang="ko-KR" altLang="en-US"/>
        </a:p>
      </dgm:t>
    </dgm:pt>
    <dgm:pt modelId="{4BFFE135-2E1F-4285-82C2-853D06FBB9B2}" type="pres">
      <dgm:prSet presAssocID="{B2A6BEC2-7DAD-4895-8921-D52E8BC598A2}" presName="c13" presStyleLbl="node1" presStyleIdx="12" presStyleCnt="19"/>
      <dgm:spPr/>
      <dgm:t>
        <a:bodyPr/>
        <a:lstStyle/>
        <a:p>
          <a:pPr latinLnBrk="1"/>
          <a:endParaRPr lang="ko-KR" altLang="en-US"/>
        </a:p>
      </dgm:t>
    </dgm:pt>
    <dgm:pt modelId="{D2BEBAA1-0EA2-405F-87DE-F24DB352B648}" type="pres">
      <dgm:prSet presAssocID="{B2A6BEC2-7DAD-4895-8921-D52E8BC598A2}" presName="c14" presStyleLbl="node1" presStyleIdx="13" presStyleCnt="19"/>
      <dgm:spPr/>
      <dgm:t>
        <a:bodyPr/>
        <a:lstStyle/>
        <a:p>
          <a:pPr latinLnBrk="1"/>
          <a:endParaRPr lang="ko-KR" altLang="en-US"/>
        </a:p>
      </dgm:t>
    </dgm:pt>
    <dgm:pt modelId="{38041226-EE62-4EBB-8A5C-1A55A517CC5A}" type="pres">
      <dgm:prSet presAssocID="{B2A6BEC2-7DAD-4895-8921-D52E8BC598A2}" presName="c15" presStyleLbl="node1" presStyleIdx="14" presStyleCnt="19"/>
      <dgm:spPr/>
      <dgm:t>
        <a:bodyPr/>
        <a:lstStyle/>
        <a:p>
          <a:pPr latinLnBrk="1"/>
          <a:endParaRPr lang="ko-KR" altLang="en-US"/>
        </a:p>
      </dgm:t>
    </dgm:pt>
    <dgm:pt modelId="{B6969A46-212F-4721-9392-4586932DD15D}" type="pres">
      <dgm:prSet presAssocID="{B2A6BEC2-7DAD-4895-8921-D52E8BC598A2}" presName="c16" presStyleLbl="node1" presStyleIdx="15" presStyleCnt="19"/>
      <dgm:spPr/>
      <dgm:t>
        <a:bodyPr/>
        <a:lstStyle/>
        <a:p>
          <a:pPr latinLnBrk="1"/>
          <a:endParaRPr lang="ko-KR" altLang="en-US"/>
        </a:p>
      </dgm:t>
    </dgm:pt>
    <dgm:pt modelId="{0FB07EE6-AECD-4E65-AAF2-6B2FD73367A5}" type="pres">
      <dgm:prSet presAssocID="{B2A6BEC2-7DAD-4895-8921-D52E8BC598A2}" presName="c17" presStyleLbl="node1" presStyleIdx="16" presStyleCnt="19"/>
      <dgm:spPr/>
      <dgm:t>
        <a:bodyPr/>
        <a:lstStyle/>
        <a:p>
          <a:pPr latinLnBrk="1"/>
          <a:endParaRPr lang="ko-KR" altLang="en-US"/>
        </a:p>
      </dgm:t>
    </dgm:pt>
    <dgm:pt modelId="{57E59C84-E9BD-4D75-95F1-C97D2DCF6D54}" type="pres">
      <dgm:prSet presAssocID="{B2A6BEC2-7DAD-4895-8921-D52E8BC598A2}" presName="c18" presStyleLbl="node1" presStyleIdx="17" presStyleCnt="19"/>
      <dgm:spPr/>
      <dgm:t>
        <a:bodyPr/>
        <a:lstStyle/>
        <a:p>
          <a:pPr latinLnBrk="1"/>
          <a:endParaRPr lang="ko-KR" altLang="en-US"/>
        </a:p>
      </dgm:t>
    </dgm:pt>
    <dgm:pt modelId="{AC4F8E46-0E0E-4C1D-BB1D-CB0D604417C6}" type="pres">
      <dgm:prSet presAssocID="{CFC3BF52-CB7A-4050-88A0-7636D23C8DD6}" presName="chevronComposite1" presStyleCnt="0"/>
      <dgm:spPr/>
      <dgm:t>
        <a:bodyPr/>
        <a:lstStyle/>
        <a:p>
          <a:pPr latinLnBrk="1"/>
          <a:endParaRPr lang="ko-KR" altLang="en-US"/>
        </a:p>
      </dgm:t>
    </dgm:pt>
    <dgm:pt modelId="{10D86613-1BB7-44AC-92F2-39CD44403102}" type="pres">
      <dgm:prSet presAssocID="{CFC3BF52-CB7A-4050-88A0-7636D23C8DD6}" presName="chevron1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99FF0879-1497-4A00-8ECC-BE5ECB0825F7}" type="pres">
      <dgm:prSet presAssocID="{CFC3BF52-CB7A-4050-88A0-7636D23C8DD6}" presName="spChevron1" presStyleCnt="0"/>
      <dgm:spPr/>
      <dgm:t>
        <a:bodyPr/>
        <a:lstStyle/>
        <a:p>
          <a:pPr latinLnBrk="1"/>
          <a:endParaRPr lang="ko-KR" altLang="en-US"/>
        </a:p>
      </dgm:t>
    </dgm:pt>
    <dgm:pt modelId="{D81A9F50-6998-4083-84C1-D92BD213FFC0}" type="pres">
      <dgm:prSet presAssocID="{CFC3BF52-CB7A-4050-88A0-7636D23C8DD6}" presName="overlap" presStyleCnt="0"/>
      <dgm:spPr/>
      <dgm:t>
        <a:bodyPr/>
        <a:lstStyle/>
        <a:p>
          <a:pPr latinLnBrk="1"/>
          <a:endParaRPr lang="ko-KR" altLang="en-US"/>
        </a:p>
      </dgm:t>
    </dgm:pt>
    <dgm:pt modelId="{564CC278-154E-4165-9BFA-6DEAB0071BB3}" type="pres">
      <dgm:prSet presAssocID="{CFC3BF52-CB7A-4050-88A0-7636D23C8DD6}" presName="chevronComposite2" presStyleCnt="0"/>
      <dgm:spPr/>
      <dgm:t>
        <a:bodyPr/>
        <a:lstStyle/>
        <a:p>
          <a:pPr latinLnBrk="1"/>
          <a:endParaRPr lang="ko-KR" altLang="en-US"/>
        </a:p>
      </dgm:t>
    </dgm:pt>
    <dgm:pt modelId="{71395D53-0545-4255-9CA5-CFD3E8D2B3AD}" type="pres">
      <dgm:prSet presAssocID="{CFC3BF52-CB7A-4050-88A0-7636D23C8DD6}" presName="chevron2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8513AD2C-1EEE-4E91-B425-F2AC48C06D3E}" type="pres">
      <dgm:prSet presAssocID="{CFC3BF52-CB7A-4050-88A0-7636D23C8DD6}" presName="spChevron2" presStyleCnt="0"/>
      <dgm:spPr/>
      <dgm:t>
        <a:bodyPr/>
        <a:lstStyle/>
        <a:p>
          <a:pPr latinLnBrk="1"/>
          <a:endParaRPr lang="ko-KR" altLang="en-US"/>
        </a:p>
      </dgm:t>
    </dgm:pt>
    <dgm:pt modelId="{4376E079-5805-4201-B1DD-A0A64E213652}" type="pres">
      <dgm:prSet presAssocID="{0F250AE7-B82C-40F7-9D09-BBF7C81E0521}" presName="last" presStyleCnt="0"/>
      <dgm:spPr/>
      <dgm:t>
        <a:bodyPr/>
        <a:lstStyle/>
        <a:p>
          <a:pPr latinLnBrk="1"/>
          <a:endParaRPr lang="ko-KR" altLang="en-US"/>
        </a:p>
      </dgm:t>
    </dgm:pt>
    <dgm:pt modelId="{2678C612-3E83-4608-9C85-B874D57EC522}" type="pres">
      <dgm:prSet presAssocID="{0F250AE7-B82C-40F7-9D09-BBF7C81E0521}" presName="circleTx" presStyleLbl="node1" presStyleIdx="18" presStyleCnt="19"/>
      <dgm:spPr/>
      <dgm:t>
        <a:bodyPr/>
        <a:lstStyle/>
        <a:p>
          <a:pPr latinLnBrk="1"/>
          <a:endParaRPr lang="ko-KR" altLang="en-US"/>
        </a:p>
      </dgm:t>
    </dgm:pt>
    <dgm:pt modelId="{6B049343-F232-4D39-8675-77408CBFD546}" type="pres">
      <dgm:prSet presAssocID="{0F250AE7-B82C-40F7-9D09-BBF7C81E0521}" presName="spN" presStyleCnt="0"/>
      <dgm:spPr/>
      <dgm:t>
        <a:bodyPr/>
        <a:lstStyle/>
        <a:p>
          <a:pPr latinLnBrk="1"/>
          <a:endParaRPr lang="ko-KR" altLang="en-US"/>
        </a:p>
      </dgm:t>
    </dgm:pt>
  </dgm:ptLst>
  <dgm:cxnLst>
    <dgm:cxn modelId="{97AB178E-DE91-4514-85D8-D2D49B1D31F6}" srcId="{696446DB-19DF-433C-BAB8-E1A3DC1E6DCE}" destId="{0F250AE7-B82C-40F7-9D09-BBF7C81E0521}" srcOrd="1" destOrd="0" parTransId="{BA5FD478-EBBE-4D21-A2E8-1A1EB08F7E05}" sibTransId="{9D038245-9A37-4ED8-B2A8-F674FC35202C}"/>
    <dgm:cxn modelId="{FC0F3B28-4D43-4658-A9BB-BFD4C5C6A3EA}" srcId="{696446DB-19DF-433C-BAB8-E1A3DC1E6DCE}" destId="{B2A6BEC2-7DAD-4895-8921-D52E8BC598A2}" srcOrd="0" destOrd="0" parTransId="{686761E0-5A55-463F-A953-707974D7299E}" sibTransId="{CFC3BF52-CB7A-4050-88A0-7636D23C8DD6}"/>
    <dgm:cxn modelId="{D488A535-1A7E-4896-B571-788285A11ED9}" type="presOf" srcId="{696446DB-19DF-433C-BAB8-E1A3DC1E6DCE}" destId="{0DCDA78A-C5BB-493A-B25D-82664AB860AA}" srcOrd="0" destOrd="0" presId="urn:microsoft.com/office/officeart/2009/3/layout/RandomtoResultProcess"/>
    <dgm:cxn modelId="{715C2EC1-EF61-4EFD-B42F-18028FA44160}" type="presOf" srcId="{0F250AE7-B82C-40F7-9D09-BBF7C81E0521}" destId="{2678C612-3E83-4608-9C85-B874D57EC522}" srcOrd="0" destOrd="0" presId="urn:microsoft.com/office/officeart/2009/3/layout/RandomtoResultProcess"/>
    <dgm:cxn modelId="{0C67365A-094A-4E1A-AAFD-099A76BF4CF3}" type="presOf" srcId="{B2A6BEC2-7DAD-4895-8921-D52E8BC598A2}" destId="{0A14E335-9161-47B6-946B-5EC049ABED16}" srcOrd="0" destOrd="0" presId="urn:microsoft.com/office/officeart/2009/3/layout/RandomtoResultProcess"/>
    <dgm:cxn modelId="{D918F45C-AE3A-46F4-A723-A5BB267A426A}" type="presParOf" srcId="{0DCDA78A-C5BB-493A-B25D-82664AB860AA}" destId="{55938769-072A-418D-A1CF-B9F73BB8E5D7}" srcOrd="0" destOrd="0" presId="urn:microsoft.com/office/officeart/2009/3/layout/RandomtoResultProcess"/>
    <dgm:cxn modelId="{3FEF6FDB-49D2-407B-B3E6-FB8E145E4F96}" type="presParOf" srcId="{55938769-072A-418D-A1CF-B9F73BB8E5D7}" destId="{0A14E335-9161-47B6-946B-5EC049ABED16}" srcOrd="0" destOrd="0" presId="urn:microsoft.com/office/officeart/2009/3/layout/RandomtoResultProcess"/>
    <dgm:cxn modelId="{0D9D3709-93BA-4E13-ACA9-841BD5913A2E}" type="presParOf" srcId="{55938769-072A-418D-A1CF-B9F73BB8E5D7}" destId="{BBB69C10-4693-48D7-932D-43C60EECBC07}" srcOrd="1" destOrd="0" presId="urn:microsoft.com/office/officeart/2009/3/layout/RandomtoResultProcess"/>
    <dgm:cxn modelId="{393CE016-0A98-4FC3-84ED-8915208317FD}" type="presParOf" srcId="{55938769-072A-418D-A1CF-B9F73BB8E5D7}" destId="{8A89F412-8504-4F01-B4A9-5A91569D1378}" srcOrd="2" destOrd="0" presId="urn:microsoft.com/office/officeart/2009/3/layout/RandomtoResultProcess"/>
    <dgm:cxn modelId="{A79A5924-57DF-4BE4-A414-CE03CBD583D1}" type="presParOf" srcId="{55938769-072A-418D-A1CF-B9F73BB8E5D7}" destId="{D21C1AEF-245B-499C-972B-A704CE9F71B6}" srcOrd="3" destOrd="0" presId="urn:microsoft.com/office/officeart/2009/3/layout/RandomtoResultProcess"/>
    <dgm:cxn modelId="{E954521E-95F3-4BFC-83A5-C6E87FCA02F2}" type="presParOf" srcId="{55938769-072A-418D-A1CF-B9F73BB8E5D7}" destId="{A72FB060-5A6A-4B84-A12E-B4C52F011CCF}" srcOrd="4" destOrd="0" presId="urn:microsoft.com/office/officeart/2009/3/layout/RandomtoResultProcess"/>
    <dgm:cxn modelId="{24389778-2DE9-4EB8-9E15-88E2F3DF7FD8}" type="presParOf" srcId="{55938769-072A-418D-A1CF-B9F73BB8E5D7}" destId="{3586FB82-BE62-46C6-B28E-DE676362B2F0}" srcOrd="5" destOrd="0" presId="urn:microsoft.com/office/officeart/2009/3/layout/RandomtoResultProcess"/>
    <dgm:cxn modelId="{7AC5ABFD-CBDF-47A5-A6D8-F2BD89EB0515}" type="presParOf" srcId="{55938769-072A-418D-A1CF-B9F73BB8E5D7}" destId="{D2CA1CE5-3D46-4845-BB17-DAD148E44CE2}" srcOrd="6" destOrd="0" presId="urn:microsoft.com/office/officeart/2009/3/layout/RandomtoResultProcess"/>
    <dgm:cxn modelId="{BC3D69A9-DB12-441F-80A9-695829CEEC98}" type="presParOf" srcId="{55938769-072A-418D-A1CF-B9F73BB8E5D7}" destId="{74D22489-A414-4882-9EEB-97AFC0A42761}" srcOrd="7" destOrd="0" presId="urn:microsoft.com/office/officeart/2009/3/layout/RandomtoResultProcess"/>
    <dgm:cxn modelId="{C4306E1F-BC77-4476-BA62-D36CB0828B9D}" type="presParOf" srcId="{55938769-072A-418D-A1CF-B9F73BB8E5D7}" destId="{4AA4C747-033A-43A1-980B-8AD5013B0EA5}" srcOrd="8" destOrd="0" presId="urn:microsoft.com/office/officeart/2009/3/layout/RandomtoResultProcess"/>
    <dgm:cxn modelId="{CDED9CE9-2C47-4DE0-B2D9-DA75A7931CB8}" type="presParOf" srcId="{55938769-072A-418D-A1CF-B9F73BB8E5D7}" destId="{2A7FD484-2C6C-4AC4-9B54-9EE5DA44097E}" srcOrd="9" destOrd="0" presId="urn:microsoft.com/office/officeart/2009/3/layout/RandomtoResultProcess"/>
    <dgm:cxn modelId="{C0F5C67F-C519-4879-AC6E-502FB717CBB8}" type="presParOf" srcId="{55938769-072A-418D-A1CF-B9F73BB8E5D7}" destId="{A948155C-7F2A-4E30-994B-892AF4229DF2}" srcOrd="10" destOrd="0" presId="urn:microsoft.com/office/officeart/2009/3/layout/RandomtoResultProcess"/>
    <dgm:cxn modelId="{286417DC-7243-483A-BD1D-B536A31CB9AB}" type="presParOf" srcId="{55938769-072A-418D-A1CF-B9F73BB8E5D7}" destId="{6E603B2B-8C22-4A7A-A100-917A15B64494}" srcOrd="11" destOrd="0" presId="urn:microsoft.com/office/officeart/2009/3/layout/RandomtoResultProcess"/>
    <dgm:cxn modelId="{F4BBFAF3-79D1-4B0E-802E-B1B79EEF1FBF}" type="presParOf" srcId="{55938769-072A-418D-A1CF-B9F73BB8E5D7}" destId="{468C9F91-7847-4A27-897E-BB7A076F0F2E}" srcOrd="12" destOrd="0" presId="urn:microsoft.com/office/officeart/2009/3/layout/RandomtoResultProcess"/>
    <dgm:cxn modelId="{AD40FB89-D34E-4394-A823-E1D435C43940}" type="presParOf" srcId="{55938769-072A-418D-A1CF-B9F73BB8E5D7}" destId="{4BFFE135-2E1F-4285-82C2-853D06FBB9B2}" srcOrd="13" destOrd="0" presId="urn:microsoft.com/office/officeart/2009/3/layout/RandomtoResultProcess"/>
    <dgm:cxn modelId="{6B9DD2F8-3EE4-44A0-91E1-40DC76944E7B}" type="presParOf" srcId="{55938769-072A-418D-A1CF-B9F73BB8E5D7}" destId="{D2BEBAA1-0EA2-405F-87DE-F24DB352B648}" srcOrd="14" destOrd="0" presId="urn:microsoft.com/office/officeart/2009/3/layout/RandomtoResultProcess"/>
    <dgm:cxn modelId="{7A3CD86A-C1D8-4D30-8D13-DC3EF8A18D13}" type="presParOf" srcId="{55938769-072A-418D-A1CF-B9F73BB8E5D7}" destId="{38041226-EE62-4EBB-8A5C-1A55A517CC5A}" srcOrd="15" destOrd="0" presId="urn:microsoft.com/office/officeart/2009/3/layout/RandomtoResultProcess"/>
    <dgm:cxn modelId="{87120902-31E2-43D7-8639-789F24331BA8}" type="presParOf" srcId="{55938769-072A-418D-A1CF-B9F73BB8E5D7}" destId="{B6969A46-212F-4721-9392-4586932DD15D}" srcOrd="16" destOrd="0" presId="urn:microsoft.com/office/officeart/2009/3/layout/RandomtoResultProcess"/>
    <dgm:cxn modelId="{1E9EA1D6-8D46-4AA3-A6F7-98DDED6C8ECC}" type="presParOf" srcId="{55938769-072A-418D-A1CF-B9F73BB8E5D7}" destId="{0FB07EE6-AECD-4E65-AAF2-6B2FD73367A5}" srcOrd="17" destOrd="0" presId="urn:microsoft.com/office/officeart/2009/3/layout/RandomtoResultProcess"/>
    <dgm:cxn modelId="{40F2BAB0-B683-4C0C-8CEC-519D49E38E38}" type="presParOf" srcId="{55938769-072A-418D-A1CF-B9F73BB8E5D7}" destId="{57E59C84-E9BD-4D75-95F1-C97D2DCF6D54}" srcOrd="18" destOrd="0" presId="urn:microsoft.com/office/officeart/2009/3/layout/RandomtoResultProcess"/>
    <dgm:cxn modelId="{E5C96CE5-CB30-463C-9423-A0DAB48547AF}" type="presParOf" srcId="{0DCDA78A-C5BB-493A-B25D-82664AB860AA}" destId="{AC4F8E46-0E0E-4C1D-BB1D-CB0D604417C6}" srcOrd="1" destOrd="0" presId="urn:microsoft.com/office/officeart/2009/3/layout/RandomtoResultProcess"/>
    <dgm:cxn modelId="{11BFFC7D-C647-4EAF-9A65-745E561C81F6}" type="presParOf" srcId="{AC4F8E46-0E0E-4C1D-BB1D-CB0D604417C6}" destId="{10D86613-1BB7-44AC-92F2-39CD44403102}" srcOrd="0" destOrd="0" presId="urn:microsoft.com/office/officeart/2009/3/layout/RandomtoResultProcess"/>
    <dgm:cxn modelId="{3DAE7C5C-755D-419D-A115-4C2CDB64E0FC}" type="presParOf" srcId="{AC4F8E46-0E0E-4C1D-BB1D-CB0D604417C6}" destId="{99FF0879-1497-4A00-8ECC-BE5ECB0825F7}" srcOrd="1" destOrd="0" presId="urn:microsoft.com/office/officeart/2009/3/layout/RandomtoResultProcess"/>
    <dgm:cxn modelId="{1DF4A08A-613F-4335-A004-7A10189ED02E}" type="presParOf" srcId="{0DCDA78A-C5BB-493A-B25D-82664AB860AA}" destId="{D81A9F50-6998-4083-84C1-D92BD213FFC0}" srcOrd="2" destOrd="0" presId="urn:microsoft.com/office/officeart/2009/3/layout/RandomtoResultProcess"/>
    <dgm:cxn modelId="{D29C94AE-6126-4596-8153-34A8D6FB27D8}" type="presParOf" srcId="{0DCDA78A-C5BB-493A-B25D-82664AB860AA}" destId="{564CC278-154E-4165-9BFA-6DEAB0071BB3}" srcOrd="3" destOrd="0" presId="urn:microsoft.com/office/officeart/2009/3/layout/RandomtoResultProcess"/>
    <dgm:cxn modelId="{2DD4AA37-E604-4D4D-AF06-54C25019CF7B}" type="presParOf" srcId="{564CC278-154E-4165-9BFA-6DEAB0071BB3}" destId="{71395D53-0545-4255-9CA5-CFD3E8D2B3AD}" srcOrd="0" destOrd="0" presId="urn:microsoft.com/office/officeart/2009/3/layout/RandomtoResultProcess"/>
    <dgm:cxn modelId="{18D32746-0A27-4FFD-BC00-4C442C9052F5}" type="presParOf" srcId="{564CC278-154E-4165-9BFA-6DEAB0071BB3}" destId="{8513AD2C-1EEE-4E91-B425-F2AC48C06D3E}" srcOrd="1" destOrd="0" presId="urn:microsoft.com/office/officeart/2009/3/layout/RandomtoResultProcess"/>
    <dgm:cxn modelId="{9E9D8B0E-F02F-42D6-B9C5-21991A128F9E}" type="presParOf" srcId="{0DCDA78A-C5BB-493A-B25D-82664AB860AA}" destId="{4376E079-5805-4201-B1DD-A0A64E213652}" srcOrd="4" destOrd="0" presId="urn:microsoft.com/office/officeart/2009/3/layout/RandomtoResultProcess"/>
    <dgm:cxn modelId="{26DCD948-9A80-4B4A-9200-B0034B3086F8}" type="presParOf" srcId="{4376E079-5805-4201-B1DD-A0A64E213652}" destId="{2678C612-3E83-4608-9C85-B874D57EC522}" srcOrd="0" destOrd="0" presId="urn:microsoft.com/office/officeart/2009/3/layout/RandomtoResultProcess"/>
    <dgm:cxn modelId="{69C38C78-27B7-4E3D-8CFB-76C06A7DAC60}" type="presParOf" srcId="{4376E079-5805-4201-B1DD-A0A64E213652}" destId="{6B049343-F232-4D39-8675-77408CBFD546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A7408A-E751-4BDD-90D4-7BF8D1E05143}">
      <dsp:nvSpPr>
        <dsp:cNvPr id="0" name=""/>
        <dsp:cNvSpPr/>
      </dsp:nvSpPr>
      <dsp:spPr>
        <a:xfrm>
          <a:off x="2786" y="2056566"/>
          <a:ext cx="1582866" cy="1305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전년 </a:t>
          </a:r>
          <a:r>
            <a:rPr lang="en-US" altLang="ko-KR" sz="1300" kern="1200" dirty="0" smtClean="0"/>
            <a:t>7-10</a:t>
          </a:r>
          <a:r>
            <a:rPr lang="ko-KR" altLang="en-US" sz="1300" kern="1200" dirty="0" smtClean="0"/>
            <a:t>월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신규 및 재계약 수요조사 실시</a:t>
          </a:r>
          <a:endParaRPr lang="ko-KR" altLang="en-US" sz="1300" kern="1200" dirty="0"/>
        </a:p>
      </dsp:txBody>
      <dsp:txXfrm>
        <a:off x="32830" y="2086610"/>
        <a:ext cx="1522778" cy="965688"/>
      </dsp:txXfrm>
    </dsp:sp>
    <dsp:sp modelId="{32043A01-3DB5-47AF-96D8-3299E0E20F63}">
      <dsp:nvSpPr>
        <dsp:cNvPr id="0" name=""/>
        <dsp:cNvSpPr/>
      </dsp:nvSpPr>
      <dsp:spPr>
        <a:xfrm>
          <a:off x="882108" y="2330842"/>
          <a:ext cx="1799767" cy="1799767"/>
        </a:xfrm>
        <a:prstGeom prst="leftCircularArrow">
          <a:avLst>
            <a:gd name="adj1" fmla="val 3453"/>
            <a:gd name="adj2" fmla="val 427981"/>
            <a:gd name="adj3" fmla="val 2203491"/>
            <a:gd name="adj4" fmla="val 9024489"/>
            <a:gd name="adj5" fmla="val 402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F6ECA3-8061-41E7-A8B5-A20BD3F158B7}">
      <dsp:nvSpPr>
        <dsp:cNvPr id="0" name=""/>
        <dsp:cNvSpPr/>
      </dsp:nvSpPr>
      <dsp:spPr>
        <a:xfrm>
          <a:off x="354534" y="3082343"/>
          <a:ext cx="1406992" cy="5595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 smtClean="0"/>
            <a:t>수요조사</a:t>
          </a:r>
          <a:endParaRPr lang="ko-KR" altLang="en-US" sz="1700" kern="1200" dirty="0"/>
        </a:p>
      </dsp:txBody>
      <dsp:txXfrm>
        <a:off x="370922" y="3098731"/>
        <a:ext cx="1374216" cy="526738"/>
      </dsp:txXfrm>
    </dsp:sp>
    <dsp:sp modelId="{F6C89F36-46A2-4C56-8791-9366C56AF29C}">
      <dsp:nvSpPr>
        <dsp:cNvPr id="0" name=""/>
        <dsp:cNvSpPr/>
      </dsp:nvSpPr>
      <dsp:spPr>
        <a:xfrm>
          <a:off x="2057474" y="2056566"/>
          <a:ext cx="1582866" cy="1305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전년 </a:t>
          </a:r>
          <a:r>
            <a:rPr lang="en-US" altLang="ko-KR" sz="1300" kern="1200" dirty="0" smtClean="0"/>
            <a:t>10</a:t>
          </a:r>
          <a:r>
            <a:rPr lang="ko-KR" altLang="en-US" sz="1300" kern="1200" dirty="0" smtClean="0"/>
            <a:t>월</a:t>
          </a:r>
          <a:r>
            <a:rPr lang="en-US" altLang="ko-KR" sz="1300" kern="1200" dirty="0" smtClean="0"/>
            <a:t>-1</a:t>
          </a:r>
          <a:r>
            <a:rPr lang="ko-KR" altLang="en-US" sz="1300" kern="1200" dirty="0" smtClean="0"/>
            <a:t>월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중국어 교육 관련 전공자 선발</a:t>
          </a:r>
          <a:endParaRPr lang="ko-KR" altLang="en-US" sz="1300" kern="1200" dirty="0"/>
        </a:p>
      </dsp:txBody>
      <dsp:txXfrm>
        <a:off x="2087518" y="2366367"/>
        <a:ext cx="1522778" cy="965688"/>
      </dsp:txXfrm>
    </dsp:sp>
    <dsp:sp modelId="{6A83221F-37DD-4EBB-A352-6073DAF43894}">
      <dsp:nvSpPr>
        <dsp:cNvPr id="0" name=""/>
        <dsp:cNvSpPr/>
      </dsp:nvSpPr>
      <dsp:spPr>
        <a:xfrm>
          <a:off x="2923605" y="1236867"/>
          <a:ext cx="2002022" cy="2002022"/>
        </a:xfrm>
        <a:prstGeom prst="circularArrow">
          <a:avLst>
            <a:gd name="adj1" fmla="val 3104"/>
            <a:gd name="adj2" fmla="val 381575"/>
            <a:gd name="adj3" fmla="val 19442914"/>
            <a:gd name="adj4" fmla="val 12575511"/>
            <a:gd name="adj5" fmla="val 362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94642D-5039-46A4-9E13-748DB1998307}">
      <dsp:nvSpPr>
        <dsp:cNvPr id="0" name=""/>
        <dsp:cNvSpPr/>
      </dsp:nvSpPr>
      <dsp:spPr>
        <a:xfrm>
          <a:off x="2409222" y="1776809"/>
          <a:ext cx="1406992" cy="5595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 smtClean="0"/>
            <a:t>선발심사</a:t>
          </a:r>
          <a:endParaRPr lang="ko-KR" altLang="en-US" sz="1700" kern="1200" dirty="0"/>
        </a:p>
      </dsp:txBody>
      <dsp:txXfrm>
        <a:off x="2425610" y="1793197"/>
        <a:ext cx="1374216" cy="526738"/>
      </dsp:txXfrm>
    </dsp:sp>
    <dsp:sp modelId="{A8892A9C-8C73-458B-99B0-03955DFC1F74}">
      <dsp:nvSpPr>
        <dsp:cNvPr id="0" name=""/>
        <dsp:cNvSpPr/>
      </dsp:nvSpPr>
      <dsp:spPr>
        <a:xfrm>
          <a:off x="4112162" y="2056566"/>
          <a:ext cx="1582866" cy="1305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300" kern="1200" dirty="0" smtClean="0"/>
            <a:t>1</a:t>
          </a:r>
          <a:r>
            <a:rPr lang="ko-KR" altLang="en-US" sz="1300" kern="1200" dirty="0" smtClean="0"/>
            <a:t>월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비자 발급 등 입국 수속 지원</a:t>
          </a:r>
          <a:endParaRPr lang="ko-KR" altLang="en-US" sz="1300" kern="1200" dirty="0"/>
        </a:p>
      </dsp:txBody>
      <dsp:txXfrm>
        <a:off x="4142206" y="2086610"/>
        <a:ext cx="1522778" cy="965688"/>
      </dsp:txXfrm>
    </dsp:sp>
    <dsp:sp modelId="{43C9383D-36D2-4ABD-81F4-BFEFB09DCC67}">
      <dsp:nvSpPr>
        <dsp:cNvPr id="0" name=""/>
        <dsp:cNvSpPr/>
      </dsp:nvSpPr>
      <dsp:spPr>
        <a:xfrm>
          <a:off x="4991484" y="2330842"/>
          <a:ext cx="1799767" cy="1799767"/>
        </a:xfrm>
        <a:prstGeom prst="leftCircularArrow">
          <a:avLst>
            <a:gd name="adj1" fmla="val 3453"/>
            <a:gd name="adj2" fmla="val 427981"/>
            <a:gd name="adj3" fmla="val 2203491"/>
            <a:gd name="adj4" fmla="val 9024489"/>
            <a:gd name="adj5" fmla="val 402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BAEF04-2E7A-45B6-B083-5174547CA67E}">
      <dsp:nvSpPr>
        <dsp:cNvPr id="0" name=""/>
        <dsp:cNvSpPr/>
      </dsp:nvSpPr>
      <dsp:spPr>
        <a:xfrm>
          <a:off x="4463910" y="3082343"/>
          <a:ext cx="1406992" cy="5595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 smtClean="0"/>
            <a:t>입국지원</a:t>
          </a:r>
          <a:endParaRPr lang="ko-KR" altLang="en-US" sz="1700" kern="1200" dirty="0"/>
        </a:p>
      </dsp:txBody>
      <dsp:txXfrm>
        <a:off x="4480298" y="3098731"/>
        <a:ext cx="1374216" cy="526738"/>
      </dsp:txXfrm>
    </dsp:sp>
    <dsp:sp modelId="{AA80BFD7-FB5C-4ABB-A810-F166C00967E0}">
      <dsp:nvSpPr>
        <dsp:cNvPr id="0" name=""/>
        <dsp:cNvSpPr/>
      </dsp:nvSpPr>
      <dsp:spPr>
        <a:xfrm>
          <a:off x="6166850" y="2056566"/>
          <a:ext cx="1582866" cy="1305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300" kern="1200" dirty="0" smtClean="0"/>
            <a:t>2</a:t>
          </a:r>
          <a:r>
            <a:rPr lang="ko-KR" altLang="en-US" sz="1300" kern="1200" dirty="0" smtClean="0"/>
            <a:t>월</a:t>
          </a:r>
          <a:r>
            <a:rPr lang="en-US" altLang="ko-KR" sz="1300" kern="1200" dirty="0" smtClean="0"/>
            <a:t>(7</a:t>
          </a:r>
          <a:r>
            <a:rPr lang="ko-KR" altLang="en-US" sz="1300" kern="1200" dirty="0" smtClean="0"/>
            <a:t>박 </a:t>
          </a:r>
          <a:r>
            <a:rPr lang="en-US" altLang="ko-KR" sz="1300" kern="1200" dirty="0" smtClean="0"/>
            <a:t>8</a:t>
          </a:r>
          <a:r>
            <a:rPr lang="ko-KR" altLang="en-US" sz="1300" kern="1200" dirty="0" smtClean="0"/>
            <a:t>일</a:t>
          </a:r>
          <a:r>
            <a:rPr lang="en-US" altLang="ko-KR" sz="1300" kern="1200" dirty="0" smtClean="0"/>
            <a:t>)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한국 생활을 돕기 위한 연수 실시</a:t>
          </a:r>
          <a:endParaRPr lang="ko-KR" altLang="en-US" sz="1300" kern="1200" dirty="0"/>
        </a:p>
      </dsp:txBody>
      <dsp:txXfrm>
        <a:off x="6196894" y="2366367"/>
        <a:ext cx="1522778" cy="965688"/>
      </dsp:txXfrm>
    </dsp:sp>
    <dsp:sp modelId="{7F2E011E-7E89-4CC7-B813-C677D5D0BCD0}">
      <dsp:nvSpPr>
        <dsp:cNvPr id="0" name=""/>
        <dsp:cNvSpPr/>
      </dsp:nvSpPr>
      <dsp:spPr>
        <a:xfrm>
          <a:off x="7032981" y="1236867"/>
          <a:ext cx="2002022" cy="2002022"/>
        </a:xfrm>
        <a:prstGeom prst="circularArrow">
          <a:avLst>
            <a:gd name="adj1" fmla="val 3104"/>
            <a:gd name="adj2" fmla="val 381575"/>
            <a:gd name="adj3" fmla="val 19442914"/>
            <a:gd name="adj4" fmla="val 12575511"/>
            <a:gd name="adj5" fmla="val 362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DD8BB8-CFA3-4C20-A643-5907FC5C4F05}">
      <dsp:nvSpPr>
        <dsp:cNvPr id="0" name=""/>
        <dsp:cNvSpPr/>
      </dsp:nvSpPr>
      <dsp:spPr>
        <a:xfrm>
          <a:off x="6518598" y="1776809"/>
          <a:ext cx="1406992" cy="5595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 smtClean="0"/>
            <a:t>사전연수</a:t>
          </a:r>
          <a:endParaRPr lang="ko-KR" altLang="en-US" sz="1700" kern="1200" dirty="0"/>
        </a:p>
      </dsp:txBody>
      <dsp:txXfrm>
        <a:off x="6534986" y="1793197"/>
        <a:ext cx="1374216" cy="526738"/>
      </dsp:txXfrm>
    </dsp:sp>
    <dsp:sp modelId="{7C2535AB-154B-432E-B5CE-6DA6FB9A2827}">
      <dsp:nvSpPr>
        <dsp:cNvPr id="0" name=""/>
        <dsp:cNvSpPr/>
      </dsp:nvSpPr>
      <dsp:spPr>
        <a:xfrm>
          <a:off x="8221538" y="2056566"/>
          <a:ext cx="1582866" cy="1305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연중</a:t>
          </a:r>
          <a:r>
            <a:rPr lang="en-US" altLang="ko-KR" sz="1300" kern="1200" dirty="0" smtClean="0"/>
            <a:t>(2-12</a:t>
          </a:r>
          <a:r>
            <a:rPr lang="ko-KR" altLang="en-US" sz="1300" kern="1200" dirty="0" smtClean="0"/>
            <a:t>월</a:t>
          </a:r>
          <a:r>
            <a:rPr lang="en-US" altLang="ko-KR" sz="1300" kern="1200" dirty="0" smtClean="0"/>
            <a:t>)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협력교사 연수 운영 등 </a:t>
          </a:r>
          <a:endParaRPr lang="ko-KR" altLang="en-US" sz="1300" kern="1200" dirty="0"/>
        </a:p>
      </dsp:txBody>
      <dsp:txXfrm>
        <a:off x="8251582" y="2086610"/>
        <a:ext cx="1522778" cy="965688"/>
      </dsp:txXfrm>
    </dsp:sp>
    <dsp:sp modelId="{C1F36ACF-1885-43F4-97F1-EFF1AD36F93B}">
      <dsp:nvSpPr>
        <dsp:cNvPr id="0" name=""/>
        <dsp:cNvSpPr/>
      </dsp:nvSpPr>
      <dsp:spPr>
        <a:xfrm>
          <a:off x="9100860" y="2330842"/>
          <a:ext cx="1799767" cy="1799767"/>
        </a:xfrm>
        <a:prstGeom prst="leftCircularArrow">
          <a:avLst>
            <a:gd name="adj1" fmla="val 3453"/>
            <a:gd name="adj2" fmla="val 427981"/>
            <a:gd name="adj3" fmla="val 2203491"/>
            <a:gd name="adj4" fmla="val 9024489"/>
            <a:gd name="adj5" fmla="val 4029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ED600B-7E67-42DE-A31A-48291A8A7718}">
      <dsp:nvSpPr>
        <dsp:cNvPr id="0" name=""/>
        <dsp:cNvSpPr/>
      </dsp:nvSpPr>
      <dsp:spPr>
        <a:xfrm>
          <a:off x="8573286" y="3082343"/>
          <a:ext cx="1406992" cy="55951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 smtClean="0"/>
            <a:t>활동지원</a:t>
          </a:r>
          <a:endParaRPr lang="ko-KR" altLang="en-US" sz="1700" kern="1200" dirty="0"/>
        </a:p>
      </dsp:txBody>
      <dsp:txXfrm>
        <a:off x="8589674" y="3098731"/>
        <a:ext cx="1374216" cy="526738"/>
      </dsp:txXfrm>
    </dsp:sp>
    <dsp:sp modelId="{DC083D98-C304-497A-8E2B-C856D7CCB0C6}">
      <dsp:nvSpPr>
        <dsp:cNvPr id="0" name=""/>
        <dsp:cNvSpPr/>
      </dsp:nvSpPr>
      <dsp:spPr>
        <a:xfrm>
          <a:off x="10276226" y="2056566"/>
          <a:ext cx="1582866" cy="1305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300" kern="1200" dirty="0" smtClean="0"/>
            <a:t>11</a:t>
          </a:r>
          <a:r>
            <a:rPr lang="ko-KR" altLang="en-US" sz="1300" kern="1200" dirty="0" smtClean="0"/>
            <a:t>월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교육활동성과 공유</a:t>
          </a:r>
          <a:endParaRPr lang="ko-KR" altLang="en-US" sz="1300" kern="1200" dirty="0"/>
        </a:p>
      </dsp:txBody>
      <dsp:txXfrm>
        <a:off x="10306270" y="2366367"/>
        <a:ext cx="1522778" cy="965688"/>
      </dsp:txXfrm>
    </dsp:sp>
    <dsp:sp modelId="{9777D3D6-A045-4BF5-8612-8E6086DAFBDA}">
      <dsp:nvSpPr>
        <dsp:cNvPr id="0" name=""/>
        <dsp:cNvSpPr/>
      </dsp:nvSpPr>
      <dsp:spPr>
        <a:xfrm>
          <a:off x="10627974" y="1776809"/>
          <a:ext cx="1406992" cy="5595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 smtClean="0"/>
            <a:t>귀국환송연수</a:t>
          </a:r>
          <a:endParaRPr lang="ko-KR" altLang="en-US" sz="1700" kern="1200" dirty="0"/>
        </a:p>
      </dsp:txBody>
      <dsp:txXfrm>
        <a:off x="10644362" y="1793197"/>
        <a:ext cx="1374216" cy="5267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14E335-9161-47B6-946B-5EC049ABED16}">
      <dsp:nvSpPr>
        <dsp:cNvPr id="0" name=""/>
        <dsp:cNvSpPr/>
      </dsp:nvSpPr>
      <dsp:spPr>
        <a:xfrm>
          <a:off x="277199" y="2136616"/>
          <a:ext cx="4090835" cy="13481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660" tIns="73660" rIns="73660" bIns="73660" numCol="1" spcCol="1270" anchor="ctr" anchorCtr="0">
          <a:noAutofit/>
        </a:bodyPr>
        <a:lstStyle/>
        <a:p>
          <a:pPr lvl="0" algn="ctr" defTabSz="2578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800" kern="1200" dirty="0" smtClean="0"/>
            <a:t>오프라인</a:t>
          </a:r>
          <a:endParaRPr lang="ko-KR" altLang="en-US" sz="5800" kern="1200" dirty="0"/>
        </a:p>
      </dsp:txBody>
      <dsp:txXfrm>
        <a:off x="277199" y="2136616"/>
        <a:ext cx="4090835" cy="1348116"/>
      </dsp:txXfrm>
    </dsp:sp>
    <dsp:sp modelId="{BBB69C10-4693-48D7-932D-43C60EECBC07}">
      <dsp:nvSpPr>
        <dsp:cNvPr id="0" name=""/>
        <dsp:cNvSpPr/>
      </dsp:nvSpPr>
      <dsp:spPr>
        <a:xfrm>
          <a:off x="272551" y="1726603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A89F412-8504-4F01-B4A9-5A91569D1378}">
      <dsp:nvSpPr>
        <dsp:cNvPr id="0" name=""/>
        <dsp:cNvSpPr/>
      </dsp:nvSpPr>
      <dsp:spPr>
        <a:xfrm>
          <a:off x="500336" y="1271032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408519"/>
                <a:satOff val="-568"/>
                <a:lumOff val="-21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8519"/>
                <a:satOff val="-568"/>
                <a:lumOff val="-21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8519"/>
                <a:satOff val="-568"/>
                <a:lumOff val="-21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1C1AEF-245B-499C-972B-A704CE9F71B6}">
      <dsp:nvSpPr>
        <dsp:cNvPr id="0" name=""/>
        <dsp:cNvSpPr/>
      </dsp:nvSpPr>
      <dsp:spPr>
        <a:xfrm>
          <a:off x="1047020" y="1362147"/>
          <a:ext cx="511354" cy="511354"/>
        </a:xfrm>
        <a:prstGeom prst="ellipse">
          <a:avLst/>
        </a:prstGeom>
        <a:gradFill rotWithShape="0">
          <a:gsLst>
            <a:gs pos="0">
              <a:schemeClr val="accent5">
                <a:hueOff val="-817038"/>
                <a:satOff val="-1136"/>
                <a:lumOff val="-43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7038"/>
                <a:satOff val="-1136"/>
                <a:lumOff val="-43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7038"/>
                <a:satOff val="-1136"/>
                <a:lumOff val="-43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2FB060-5A6A-4B84-A12E-B4C52F011CCF}">
      <dsp:nvSpPr>
        <dsp:cNvPr id="0" name=""/>
        <dsp:cNvSpPr/>
      </dsp:nvSpPr>
      <dsp:spPr>
        <a:xfrm>
          <a:off x="1502590" y="861019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1225557"/>
                <a:satOff val="-1705"/>
                <a:lumOff val="-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25557"/>
                <a:satOff val="-1705"/>
                <a:lumOff val="-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25557"/>
                <a:satOff val="-1705"/>
                <a:lumOff val="-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586FB82-BE62-46C6-B28E-DE676362B2F0}">
      <dsp:nvSpPr>
        <dsp:cNvPr id="0" name=""/>
        <dsp:cNvSpPr/>
      </dsp:nvSpPr>
      <dsp:spPr>
        <a:xfrm>
          <a:off x="2094832" y="678791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1634077"/>
                <a:satOff val="-2273"/>
                <a:lumOff val="-87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634077"/>
                <a:satOff val="-2273"/>
                <a:lumOff val="-87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634077"/>
                <a:satOff val="-2273"/>
                <a:lumOff val="-87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CA1CE5-3D46-4845-BB17-DAD148E44CE2}">
      <dsp:nvSpPr>
        <dsp:cNvPr id="0" name=""/>
        <dsp:cNvSpPr/>
      </dsp:nvSpPr>
      <dsp:spPr>
        <a:xfrm>
          <a:off x="2823744" y="997690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2042596"/>
                <a:satOff val="-2841"/>
                <a:lumOff val="-108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042596"/>
                <a:satOff val="-2841"/>
                <a:lumOff val="-108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042596"/>
                <a:satOff val="-2841"/>
                <a:lumOff val="-108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D22489-A414-4882-9EEB-97AFC0A42761}">
      <dsp:nvSpPr>
        <dsp:cNvPr id="0" name=""/>
        <dsp:cNvSpPr/>
      </dsp:nvSpPr>
      <dsp:spPr>
        <a:xfrm>
          <a:off x="3279315" y="1225475"/>
          <a:ext cx="511354" cy="511354"/>
        </a:xfrm>
        <a:prstGeom prst="ellipse">
          <a:avLst/>
        </a:prstGeom>
        <a:gradFill rotWithShape="0">
          <a:gsLst>
            <a:gs pos="0">
              <a:schemeClr val="accent5">
                <a:hueOff val="-2451115"/>
                <a:satOff val="-3409"/>
                <a:lumOff val="-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51115"/>
                <a:satOff val="-3409"/>
                <a:lumOff val="-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51115"/>
                <a:satOff val="-3409"/>
                <a:lumOff val="-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A4C747-033A-43A1-980B-8AD5013B0EA5}">
      <dsp:nvSpPr>
        <dsp:cNvPr id="0" name=""/>
        <dsp:cNvSpPr/>
      </dsp:nvSpPr>
      <dsp:spPr>
        <a:xfrm>
          <a:off x="3917113" y="1726603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2859634"/>
                <a:satOff val="-3978"/>
                <a:lumOff val="-152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859634"/>
                <a:satOff val="-3978"/>
                <a:lumOff val="-152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859634"/>
                <a:satOff val="-3978"/>
                <a:lumOff val="-152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7FD484-2C6C-4AC4-9B54-9EE5DA44097E}">
      <dsp:nvSpPr>
        <dsp:cNvPr id="0" name=""/>
        <dsp:cNvSpPr/>
      </dsp:nvSpPr>
      <dsp:spPr>
        <a:xfrm>
          <a:off x="4190455" y="2227730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3268153"/>
                <a:satOff val="-4546"/>
                <a:lumOff val="-17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268153"/>
                <a:satOff val="-4546"/>
                <a:lumOff val="-17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268153"/>
                <a:satOff val="-4546"/>
                <a:lumOff val="-17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48155C-7F2A-4E30-994B-892AF4229DF2}">
      <dsp:nvSpPr>
        <dsp:cNvPr id="0" name=""/>
        <dsp:cNvSpPr/>
      </dsp:nvSpPr>
      <dsp:spPr>
        <a:xfrm>
          <a:off x="1821490" y="1271032"/>
          <a:ext cx="836761" cy="836761"/>
        </a:xfrm>
        <a:prstGeom prst="ellipse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603B2B-8C22-4A7A-A100-917A15B64494}">
      <dsp:nvSpPr>
        <dsp:cNvPr id="0" name=""/>
        <dsp:cNvSpPr/>
      </dsp:nvSpPr>
      <dsp:spPr>
        <a:xfrm>
          <a:off x="44766" y="3002200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4085191"/>
                <a:satOff val="-5682"/>
                <a:lumOff val="-217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85191"/>
                <a:satOff val="-5682"/>
                <a:lumOff val="-217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85191"/>
                <a:satOff val="-5682"/>
                <a:lumOff val="-217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68C9F91-7847-4A27-897E-BB7A076F0F2E}">
      <dsp:nvSpPr>
        <dsp:cNvPr id="0" name=""/>
        <dsp:cNvSpPr/>
      </dsp:nvSpPr>
      <dsp:spPr>
        <a:xfrm>
          <a:off x="318108" y="3412213"/>
          <a:ext cx="511354" cy="511354"/>
        </a:xfrm>
        <a:prstGeom prst="ellipse">
          <a:avLst/>
        </a:prstGeom>
        <a:gradFill rotWithShape="0">
          <a:gsLst>
            <a:gs pos="0">
              <a:schemeClr val="accent5">
                <a:hueOff val="-4493710"/>
                <a:satOff val="-6250"/>
                <a:lumOff val="-239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493710"/>
                <a:satOff val="-6250"/>
                <a:lumOff val="-239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493710"/>
                <a:satOff val="-6250"/>
                <a:lumOff val="-239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FFE135-2E1F-4285-82C2-853D06FBB9B2}">
      <dsp:nvSpPr>
        <dsp:cNvPr id="0" name=""/>
        <dsp:cNvSpPr/>
      </dsp:nvSpPr>
      <dsp:spPr>
        <a:xfrm>
          <a:off x="1001463" y="3776669"/>
          <a:ext cx="743788" cy="743788"/>
        </a:xfrm>
        <a:prstGeom prst="ellipse">
          <a:avLst/>
        </a:prstGeom>
        <a:gradFill rotWithShape="0">
          <a:gsLst>
            <a:gs pos="0">
              <a:schemeClr val="accent5">
                <a:hueOff val="-4902230"/>
                <a:satOff val="-6819"/>
                <a:lumOff val="-261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902230"/>
                <a:satOff val="-6819"/>
                <a:lumOff val="-261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902230"/>
                <a:satOff val="-6819"/>
                <a:lumOff val="-261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BEBAA1-0EA2-405F-87DE-F24DB352B648}">
      <dsp:nvSpPr>
        <dsp:cNvPr id="0" name=""/>
        <dsp:cNvSpPr/>
      </dsp:nvSpPr>
      <dsp:spPr>
        <a:xfrm>
          <a:off x="1958161" y="4368911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5310748"/>
                <a:satOff val="-7387"/>
                <a:lumOff val="-283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310748"/>
                <a:satOff val="-7387"/>
                <a:lumOff val="-283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310748"/>
                <a:satOff val="-7387"/>
                <a:lumOff val="-283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041226-EE62-4EBB-8A5C-1A55A517CC5A}">
      <dsp:nvSpPr>
        <dsp:cNvPr id="0" name=""/>
        <dsp:cNvSpPr/>
      </dsp:nvSpPr>
      <dsp:spPr>
        <a:xfrm>
          <a:off x="2140389" y="3776669"/>
          <a:ext cx="511354" cy="511354"/>
        </a:xfrm>
        <a:prstGeom prst="ellipse">
          <a:avLst/>
        </a:prstGeom>
        <a:gradFill rotWithShape="0">
          <a:gsLst>
            <a:gs pos="0">
              <a:schemeClr val="accent5">
                <a:hueOff val="-5719268"/>
                <a:satOff val="-7955"/>
                <a:lumOff val="-305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719268"/>
                <a:satOff val="-7955"/>
                <a:lumOff val="-305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719268"/>
                <a:satOff val="-7955"/>
                <a:lumOff val="-305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969A46-212F-4721-9392-4586932DD15D}">
      <dsp:nvSpPr>
        <dsp:cNvPr id="0" name=""/>
        <dsp:cNvSpPr/>
      </dsp:nvSpPr>
      <dsp:spPr>
        <a:xfrm>
          <a:off x="2595959" y="4414468"/>
          <a:ext cx="325407" cy="325407"/>
        </a:xfrm>
        <a:prstGeom prst="ellipse">
          <a:avLst/>
        </a:prstGeom>
        <a:gradFill rotWithShape="0">
          <a:gsLst>
            <a:gs pos="0">
              <a:schemeClr val="accent5">
                <a:hueOff val="-6127787"/>
                <a:satOff val="-8523"/>
                <a:lumOff val="-326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127787"/>
                <a:satOff val="-8523"/>
                <a:lumOff val="-326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127787"/>
                <a:satOff val="-8523"/>
                <a:lumOff val="-326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FB07EE6-AECD-4E65-AAF2-6B2FD73367A5}">
      <dsp:nvSpPr>
        <dsp:cNvPr id="0" name=""/>
        <dsp:cNvSpPr/>
      </dsp:nvSpPr>
      <dsp:spPr>
        <a:xfrm>
          <a:off x="3005972" y="3685555"/>
          <a:ext cx="743788" cy="743788"/>
        </a:xfrm>
        <a:prstGeom prst="ellipse">
          <a:avLst/>
        </a:prstGeom>
        <a:gradFill rotWithShape="0">
          <a:gsLst>
            <a:gs pos="0">
              <a:schemeClr val="accent5">
                <a:hueOff val="-6536306"/>
                <a:satOff val="-9092"/>
                <a:lumOff val="-348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536306"/>
                <a:satOff val="-9092"/>
                <a:lumOff val="-348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536306"/>
                <a:satOff val="-9092"/>
                <a:lumOff val="-348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E59C84-E9BD-4D75-95F1-C97D2DCF6D54}">
      <dsp:nvSpPr>
        <dsp:cNvPr id="0" name=""/>
        <dsp:cNvSpPr/>
      </dsp:nvSpPr>
      <dsp:spPr>
        <a:xfrm>
          <a:off x="4008227" y="3503327"/>
          <a:ext cx="511354" cy="511354"/>
        </a:xfrm>
        <a:prstGeom prst="ellipse">
          <a:avLst/>
        </a:prstGeom>
        <a:gradFill rotWithShape="0">
          <a:gsLst>
            <a:gs pos="0">
              <a:schemeClr val="accent5">
                <a:hueOff val="-6944825"/>
                <a:satOff val="-9660"/>
                <a:lumOff val="-37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944825"/>
                <a:satOff val="-9660"/>
                <a:lumOff val="-37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944825"/>
                <a:satOff val="-9660"/>
                <a:lumOff val="-37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D86613-1BB7-44AC-92F2-39CD44403102}">
      <dsp:nvSpPr>
        <dsp:cNvPr id="0" name=""/>
        <dsp:cNvSpPr/>
      </dsp:nvSpPr>
      <dsp:spPr>
        <a:xfrm>
          <a:off x="4519582" y="1361389"/>
          <a:ext cx="1501775" cy="2867052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395D53-0545-4255-9CA5-CFD3E8D2B3AD}">
      <dsp:nvSpPr>
        <dsp:cNvPr id="0" name=""/>
        <dsp:cNvSpPr/>
      </dsp:nvSpPr>
      <dsp:spPr>
        <a:xfrm>
          <a:off x="5748307" y="1361389"/>
          <a:ext cx="1501775" cy="2867052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78C612-3E83-4608-9C85-B874D57EC522}">
      <dsp:nvSpPr>
        <dsp:cNvPr id="0" name=""/>
        <dsp:cNvSpPr/>
      </dsp:nvSpPr>
      <dsp:spPr>
        <a:xfrm>
          <a:off x="7413912" y="1124450"/>
          <a:ext cx="3481387" cy="3481387"/>
        </a:xfrm>
        <a:prstGeom prst="ellipse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578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800" kern="1200" dirty="0" smtClean="0"/>
            <a:t>온라인</a:t>
          </a:r>
          <a:endParaRPr lang="ko-KR" altLang="en-US" sz="5800" kern="1200" dirty="0"/>
        </a:p>
      </dsp:txBody>
      <dsp:txXfrm>
        <a:off x="7923749" y="1634287"/>
        <a:ext cx="2461713" cy="24617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C1673-52E7-46D9-A8F7-8F62886D3D9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9BF97-592C-4A02-B913-D7AD50ACB7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6526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05290-7CC1-40D8-8148-4B8DDE1684EB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4D2C9A-CA43-45DF-8C7A-1E18162390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761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975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1236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4194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424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539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4855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9110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5793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4019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559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3492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3FE67-21E2-4BD3-81AD-0184CC9E6DCE}" type="datetimeFigureOut">
              <a:rPr lang="ko-KR" altLang="en-US" smtClean="0"/>
              <a:t>2024-04-15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F80E9-E2D0-44F0-960A-01A223B514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6098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kess.kedi.re.kr/index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445342" y="1242508"/>
            <a:ext cx="9144000" cy="2387600"/>
          </a:xfr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ko-KR" altLang="en-US" dirty="0" smtClean="0"/>
              <a:t>중국어교육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새로운 도전에 직면하다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21110" y="3842328"/>
            <a:ext cx="10992464" cy="885305"/>
          </a:xfrm>
        </p:spPr>
        <p:txBody>
          <a:bodyPr anchor="ctr">
            <a:normAutofit/>
          </a:bodyPr>
          <a:lstStyle/>
          <a:p>
            <a:r>
              <a:rPr lang="en-US" altLang="ko-KR" sz="4800" dirty="0" smtClean="0"/>
              <a:t>-</a:t>
            </a:r>
            <a:r>
              <a:rPr lang="ko-KR" altLang="en-US" sz="4800" dirty="0" smtClean="0"/>
              <a:t>중국어교육의 </a:t>
            </a:r>
            <a:r>
              <a:rPr lang="en-US" altLang="ko-KR" sz="4800" dirty="0" smtClean="0"/>
              <a:t>‘</a:t>
            </a:r>
            <a:r>
              <a:rPr lang="ko-KR" altLang="en-US" sz="4800" dirty="0" smtClean="0"/>
              <a:t>來日</a:t>
            </a:r>
            <a:r>
              <a:rPr lang="en-US" altLang="ko-KR" sz="4800" dirty="0" smtClean="0"/>
              <a:t>’</a:t>
            </a:r>
            <a:r>
              <a:rPr lang="ko-KR" altLang="en-US" sz="4800" dirty="0" smtClean="0"/>
              <a:t>을 기대하며</a:t>
            </a:r>
            <a:r>
              <a:rPr lang="en-US" altLang="ko-KR" sz="4800" dirty="0" smtClean="0"/>
              <a:t>-</a:t>
            </a:r>
            <a:endParaRPr lang="ko-KR" altLang="en-US" sz="4800" dirty="0"/>
          </a:p>
        </p:txBody>
      </p:sp>
      <p:pic>
        <p:nvPicPr>
          <p:cNvPr id="4" name="_x1079446392" descr="EMB000018d8797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229" y="118684"/>
            <a:ext cx="3596640" cy="91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035636" y="5721602"/>
            <a:ext cx="3940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/>
              <a:t>김민영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부산외대</a:t>
            </a:r>
            <a:r>
              <a:rPr lang="en-US" altLang="ko-KR" sz="3600" dirty="0" smtClean="0"/>
              <a:t>)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78592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7568" y="839237"/>
            <a:ext cx="37822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dirty="0" smtClean="0"/>
              <a:t>&lt;</a:t>
            </a:r>
            <a:r>
              <a:rPr lang="ko-KR" altLang="en-US" sz="6000" dirty="0" smtClean="0"/>
              <a:t>순서</a:t>
            </a:r>
            <a:r>
              <a:rPr lang="en-US" altLang="ko-KR" sz="6000" dirty="0" smtClean="0"/>
              <a:t>&gt;</a:t>
            </a:r>
            <a:endParaRPr lang="ko-KR" altLang="en-US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906177" y="1854900"/>
            <a:ext cx="944942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4400" dirty="0" smtClean="0"/>
              <a:t>1. CPIK </a:t>
            </a:r>
            <a:r>
              <a:rPr lang="ko-KR" altLang="en-US" sz="4400" dirty="0" smtClean="0"/>
              <a:t>사업 살펴보기</a:t>
            </a:r>
            <a:endParaRPr lang="en-US" altLang="ko-KR" sz="4400" dirty="0" smtClean="0"/>
          </a:p>
          <a:p>
            <a:pPr>
              <a:lnSpc>
                <a:spcPct val="200000"/>
              </a:lnSpc>
            </a:pPr>
            <a:r>
              <a:rPr lang="en-US" altLang="ko-KR" sz="4400" dirty="0" smtClean="0"/>
              <a:t>2. </a:t>
            </a:r>
            <a:r>
              <a:rPr lang="ko-KR" altLang="en-US" sz="4400" dirty="0" smtClean="0"/>
              <a:t>중국어교육의 과거와 현재</a:t>
            </a:r>
            <a:endParaRPr lang="en-US" altLang="ko-KR" sz="4400" dirty="0" smtClean="0"/>
          </a:p>
          <a:p>
            <a:pPr>
              <a:lnSpc>
                <a:spcPct val="200000"/>
              </a:lnSpc>
            </a:pPr>
            <a:r>
              <a:rPr lang="en-US" altLang="ko-KR" sz="4400" dirty="0" smtClean="0"/>
              <a:t>3. </a:t>
            </a:r>
            <a:r>
              <a:rPr lang="ko-KR" altLang="en-US" sz="4400" dirty="0" smtClean="0"/>
              <a:t>그리고 </a:t>
            </a:r>
            <a:r>
              <a:rPr lang="en-US" altLang="ko-KR" sz="4400" dirty="0" smtClean="0"/>
              <a:t>‘</a:t>
            </a:r>
            <a:r>
              <a:rPr lang="ko-KR" altLang="en-US" sz="4400" dirty="0" err="1" smtClean="0"/>
              <a:t>來日</a:t>
            </a:r>
            <a:r>
              <a:rPr lang="en-US" altLang="ko-KR" sz="4400" dirty="0" smtClean="0"/>
              <a:t>’</a:t>
            </a:r>
            <a:endParaRPr lang="ko-KR" altLang="en-US" sz="4400" dirty="0"/>
          </a:p>
        </p:txBody>
      </p:sp>
      <p:pic>
        <p:nvPicPr>
          <p:cNvPr id="4" name="_x1079446392" descr="EMB000018d8797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814" y="129310"/>
            <a:ext cx="3873339" cy="98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16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2309515"/>
            <a:ext cx="12199569" cy="2433856"/>
            <a:chOff x="0" y="2309515"/>
            <a:chExt cx="12019280" cy="2433856"/>
          </a:xfrm>
        </p:grpSpPr>
        <p:sp>
          <p:nvSpPr>
            <p:cNvPr id="5" name="직사각형 4"/>
            <p:cNvSpPr/>
            <p:nvPr/>
          </p:nvSpPr>
          <p:spPr>
            <a:xfrm rot="10800000">
              <a:off x="0" y="2309515"/>
              <a:ext cx="12019280" cy="424361"/>
            </a:xfrm>
            <a:prstGeom prst="rect">
              <a:avLst/>
            </a:prstGeom>
            <a:solidFill>
              <a:srgbClr val="AD85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" name="직사각형 5"/>
            <p:cNvSpPr/>
            <p:nvPr/>
          </p:nvSpPr>
          <p:spPr>
            <a:xfrm rot="10800000">
              <a:off x="1869440" y="2562130"/>
              <a:ext cx="10149840" cy="1928626"/>
            </a:xfrm>
            <a:prstGeom prst="rect">
              <a:avLst/>
            </a:prstGeom>
            <a:solidFill>
              <a:srgbClr val="335CAD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" name="직사각형 6"/>
            <p:cNvSpPr/>
            <p:nvPr/>
          </p:nvSpPr>
          <p:spPr>
            <a:xfrm rot="10800000">
              <a:off x="4046382" y="4327314"/>
              <a:ext cx="7965440" cy="416057"/>
            </a:xfrm>
            <a:prstGeom prst="rect">
              <a:avLst/>
            </a:prstGeom>
            <a:solidFill>
              <a:srgbClr val="FF5C33">
                <a:alpha val="80000"/>
              </a:srgb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8" name="제목 12"/>
          <p:cNvSpPr txBox="1">
            <a:spLocks/>
          </p:cNvSpPr>
          <p:nvPr/>
        </p:nvSpPr>
        <p:spPr>
          <a:xfrm>
            <a:off x="2414364" y="3079958"/>
            <a:ext cx="9867900" cy="8525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1. CPIK </a:t>
            </a:r>
            <a:r>
              <a:rPr lang="ko-KR" altLang="en-US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사업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0" y="1589514"/>
            <a:ext cx="720000" cy="7200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11471999" y="4743371"/>
            <a:ext cx="720000" cy="720000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673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0" y="0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▶CPIK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사업 이해하기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080" y="1064029"/>
            <a:ext cx="11913062" cy="2415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2500" dirty="0" smtClean="0"/>
              <a:t>CPIK</a:t>
            </a:r>
            <a:r>
              <a:rPr lang="ko-KR" altLang="en-US" sz="2500" dirty="0" smtClean="0"/>
              <a:t>은 </a:t>
            </a:r>
            <a:r>
              <a:rPr lang="en-US" altLang="ko-KR" sz="2500" dirty="0" smtClean="0"/>
              <a:t>‘</a:t>
            </a:r>
            <a:r>
              <a:rPr lang="en-US" altLang="ko-KR" sz="2500" dirty="0" smtClean="0">
                <a:solidFill>
                  <a:srgbClr val="FF0000"/>
                </a:solidFill>
              </a:rPr>
              <a:t>C</a:t>
            </a:r>
            <a:r>
              <a:rPr lang="en-US" altLang="ko-KR" sz="2500" dirty="0" smtClean="0"/>
              <a:t>hinese </a:t>
            </a:r>
            <a:r>
              <a:rPr lang="en-US" altLang="ko-KR" sz="2500" dirty="0" smtClean="0">
                <a:solidFill>
                  <a:srgbClr val="FF0000"/>
                </a:solidFill>
              </a:rPr>
              <a:t>P</a:t>
            </a:r>
            <a:r>
              <a:rPr lang="en-US" altLang="ko-KR" sz="2500" dirty="0" smtClean="0"/>
              <a:t>rogram </a:t>
            </a:r>
            <a:r>
              <a:rPr lang="en-US" altLang="ko-KR" sz="2500" dirty="0" smtClean="0">
                <a:solidFill>
                  <a:srgbClr val="FF0000"/>
                </a:solidFill>
              </a:rPr>
              <a:t>i</a:t>
            </a:r>
            <a:r>
              <a:rPr lang="en-US" altLang="ko-KR" sz="2500" dirty="0" smtClean="0"/>
              <a:t>n </a:t>
            </a:r>
            <a:r>
              <a:rPr lang="en-US" altLang="ko-KR" sz="2500" dirty="0" smtClean="0">
                <a:solidFill>
                  <a:srgbClr val="FF0000"/>
                </a:solidFill>
              </a:rPr>
              <a:t>K</a:t>
            </a:r>
            <a:r>
              <a:rPr lang="en-US" altLang="ko-KR" sz="2500" dirty="0" smtClean="0"/>
              <a:t>orea’</a:t>
            </a:r>
            <a:r>
              <a:rPr lang="ko-KR" altLang="en-US" sz="2500" dirty="0" smtClean="0"/>
              <a:t>의 약자로 </a:t>
            </a:r>
            <a:r>
              <a:rPr lang="ko-KR" altLang="en-US" sz="2500" dirty="0" err="1" smtClean="0"/>
              <a:t>원어민</a:t>
            </a:r>
            <a:r>
              <a:rPr lang="ko-KR" altLang="en-US" sz="2500" dirty="0"/>
              <a:t> </a:t>
            </a:r>
            <a:r>
              <a:rPr lang="ko-KR" altLang="en-US" sz="2500" dirty="0" smtClean="0"/>
              <a:t>중국어 보조교사 초청 프로그램을 의미하며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정식 명칭은 </a:t>
            </a:r>
            <a:r>
              <a:rPr lang="en-US" altLang="ko-KR" sz="2500" dirty="0" smtClean="0"/>
              <a:t>‘</a:t>
            </a:r>
            <a:r>
              <a:rPr lang="ko-KR" altLang="en-US" sz="2500" dirty="0" err="1" smtClean="0"/>
              <a:t>원어민</a:t>
            </a:r>
            <a:r>
              <a:rPr lang="ko-KR" altLang="en-US" sz="2500" dirty="0"/>
              <a:t> </a:t>
            </a:r>
            <a:r>
              <a:rPr lang="ko-KR" altLang="en-US" sz="2500" dirty="0" smtClean="0"/>
              <a:t>중국어 보조교사 초청</a:t>
            </a:r>
            <a:r>
              <a:rPr lang="en-US" altLang="ko-KR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500" dirty="0" smtClean="0"/>
              <a:t>활용 사업</a:t>
            </a:r>
            <a:r>
              <a:rPr lang="en-US" altLang="ko-KR" sz="2500" dirty="0" smtClean="0"/>
              <a:t>‘. </a:t>
            </a:r>
            <a:r>
              <a:rPr lang="ko-KR" altLang="en-US" sz="2500" dirty="0" smtClean="0"/>
              <a:t>본 프로그램을 통해 한국에 파견된 중국인 보조교사는 </a:t>
            </a:r>
            <a:r>
              <a:rPr lang="en-US" altLang="ko-KR" sz="2500" dirty="0" smtClean="0"/>
              <a:t>‘CPIK</a:t>
            </a:r>
            <a:r>
              <a:rPr lang="ko-KR" altLang="en-US" sz="2500" dirty="0" smtClean="0"/>
              <a:t>교사</a:t>
            </a:r>
            <a:r>
              <a:rPr lang="en-US" altLang="ko-KR" sz="2500" dirty="0" smtClean="0"/>
              <a:t>‘, CPIK</a:t>
            </a:r>
            <a:r>
              <a:rPr lang="ko-KR" altLang="en-US" sz="2500" dirty="0" smtClean="0"/>
              <a:t>교사와 함께 협업하는 한국인 교사는 </a:t>
            </a:r>
            <a:r>
              <a:rPr lang="en-US" altLang="ko-KR" sz="2500" dirty="0" smtClean="0"/>
              <a:t>‘CPIK</a:t>
            </a:r>
            <a:r>
              <a:rPr lang="ko-KR" altLang="en-US" sz="2500" dirty="0" smtClean="0"/>
              <a:t>협력교사</a:t>
            </a:r>
            <a:r>
              <a:rPr lang="en-US" altLang="ko-KR" sz="2500" dirty="0" smtClean="0"/>
              <a:t>’</a:t>
            </a:r>
            <a:r>
              <a:rPr lang="ko-KR" altLang="en-US" sz="2500" dirty="0" smtClean="0"/>
              <a:t>라고 칭함</a:t>
            </a:r>
            <a:r>
              <a:rPr lang="en-US" altLang="ko-KR" sz="2500" dirty="0" smtClean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9469" y="3647896"/>
            <a:ext cx="11913062" cy="1172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2500" dirty="0" smtClean="0"/>
              <a:t>CPIK</a:t>
            </a:r>
            <a:r>
              <a:rPr lang="ko-KR" altLang="en-US" sz="2500" dirty="0" smtClean="0"/>
              <a:t>사업은 국립국제교육원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시</a:t>
            </a:r>
            <a:r>
              <a:rPr lang="en-US" altLang="ko-KR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500" dirty="0" err="1" smtClean="0"/>
              <a:t>도교육청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중국 중외언어교류협력센터</a:t>
            </a:r>
            <a:r>
              <a:rPr lang="en-US" altLang="ko-KR" sz="2500" dirty="0" smtClean="0"/>
              <a:t>, </a:t>
            </a:r>
            <a:r>
              <a:rPr lang="ko-KR" altLang="en-US" sz="2500" dirty="0" err="1" smtClean="0"/>
              <a:t>주중국</a:t>
            </a:r>
            <a:r>
              <a:rPr lang="ko-KR" altLang="en-US" sz="2500" dirty="0" smtClean="0"/>
              <a:t> 대한민국 재외공관</a:t>
            </a:r>
            <a:r>
              <a:rPr lang="en-US" altLang="ko-KR" sz="2500" dirty="0" smtClean="0"/>
              <a:t>, </a:t>
            </a:r>
            <a:r>
              <a:rPr lang="ko-KR" altLang="en-US" sz="2500" dirty="0" err="1" smtClean="0"/>
              <a:t>주대한민국</a:t>
            </a:r>
            <a:r>
              <a:rPr lang="ko-KR" altLang="en-US" sz="2500" dirty="0" smtClean="0"/>
              <a:t> 중화인민공화국대사관의 긴밀한 협조로 진행</a:t>
            </a:r>
            <a:endParaRPr lang="en-US" altLang="ko-KR" sz="25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32080" y="5081576"/>
            <a:ext cx="11913062" cy="59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2500" dirty="0" smtClean="0"/>
              <a:t>CPIK</a:t>
            </a:r>
            <a:r>
              <a:rPr lang="ko-KR" altLang="en-US" sz="2500" dirty="0" smtClean="0"/>
              <a:t>사업은 </a:t>
            </a:r>
            <a:r>
              <a:rPr lang="en-US" altLang="ko-KR" sz="2500" dirty="0" smtClean="0"/>
              <a:t>2012</a:t>
            </a:r>
            <a:r>
              <a:rPr lang="ko-KR" altLang="en-US" sz="2500" dirty="0" smtClean="0"/>
              <a:t>년부터 시작</a:t>
            </a:r>
            <a:endParaRPr lang="en-US" altLang="ko-KR" sz="2500" dirty="0" smtClean="0"/>
          </a:p>
        </p:txBody>
      </p:sp>
    </p:spTree>
    <p:extLst>
      <p:ext uri="{BB962C8B-B14F-4D97-AF65-F5344CB8AC3E}">
        <p14:creationId xmlns:p14="http://schemas.microsoft.com/office/powerpoint/2010/main" val="247082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0" y="0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▶CPIK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사업 진행과정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9" name="다이어그램 8"/>
          <p:cNvGraphicFramePr/>
          <p:nvPr>
            <p:extLst>
              <p:ext uri="{D42A27DB-BD31-4B8C-83A1-F6EECF244321}">
                <p14:modId xmlns:p14="http://schemas.microsoft.com/office/powerpoint/2010/main" val="890132202"/>
              </p:ext>
            </p:extLst>
          </p:nvPr>
        </p:nvGraphicFramePr>
        <p:xfrm>
          <a:off x="132080" y="-111258"/>
          <a:ext cx="12037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9913" y="4661078"/>
            <a:ext cx="119130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2200" dirty="0" smtClean="0"/>
              <a:t>선발된 </a:t>
            </a:r>
            <a:r>
              <a:rPr lang="en-US" altLang="ko-KR" sz="2200" dirty="0" smtClean="0"/>
              <a:t>CPIK</a:t>
            </a:r>
            <a:r>
              <a:rPr lang="ko-KR" altLang="en-US" sz="2200" dirty="0" smtClean="0"/>
              <a:t>교사를 대상으로 중국 현지에서 연수 실시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-24</a:t>
            </a:r>
            <a:r>
              <a:rPr lang="ko-KR" altLang="en-US" sz="2200" dirty="0" smtClean="0"/>
              <a:t>년 </a:t>
            </a:r>
            <a:r>
              <a:rPr lang="en-US" altLang="ko-KR" sz="2200" dirty="0" smtClean="0"/>
              <a:t>CPIK</a:t>
            </a:r>
            <a:r>
              <a:rPr lang="ko-KR" altLang="en-US" sz="2200" dirty="0" smtClean="0"/>
              <a:t>교사를 대상으로 온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오프라인 연수 실시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(23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~12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28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-</a:t>
            </a:r>
            <a:r>
              <a:rPr lang="ko-KR" altLang="en-US" sz="2200" dirty="0" err="1" smtClean="0"/>
              <a:t>원어민</a:t>
            </a:r>
            <a:r>
              <a:rPr lang="ko-KR" altLang="en-US" sz="2200" dirty="0" smtClean="0"/>
              <a:t> 교사로서의 태도 및 역할에 관한 소양 교육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중국문화 수업 방법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한국 학교와 부임 지역에 대한 이해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해외안전교육 등</a:t>
            </a:r>
            <a:endParaRPr lang="en-US" altLang="ko-KR" sz="2200" dirty="0" smtClean="0"/>
          </a:p>
        </p:txBody>
      </p:sp>
      <p:sp>
        <p:nvSpPr>
          <p:cNvPr id="11" name="줄무늬가 있는 오른쪽 화살표 10"/>
          <p:cNvSpPr/>
          <p:nvPr/>
        </p:nvSpPr>
        <p:spPr>
          <a:xfrm rot="5400000">
            <a:off x="2436148" y="3460435"/>
            <a:ext cx="1173825" cy="966534"/>
          </a:xfrm>
          <a:prstGeom prst="stripedRightArrow">
            <a:avLst/>
          </a:prstGeom>
          <a:solidFill>
            <a:srgbClr val="FF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9775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0" y="0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▶CPIK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사업 진행과정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9" name="다이어그램 8"/>
          <p:cNvGraphicFramePr/>
          <p:nvPr>
            <p:extLst/>
          </p:nvPr>
        </p:nvGraphicFramePr>
        <p:xfrm>
          <a:off x="132080" y="-111258"/>
          <a:ext cx="12037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모서리가 둥근 직사각형 5"/>
          <p:cNvSpPr/>
          <p:nvPr/>
        </p:nvSpPr>
        <p:spPr>
          <a:xfrm>
            <a:off x="6010103" y="1268038"/>
            <a:ext cx="2177934" cy="2527069"/>
          </a:xfrm>
          <a:prstGeom prst="round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8053" y="4248463"/>
            <a:ext cx="1214178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▶CPIK 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사전연수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말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7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박 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 실시</a:t>
            </a:r>
            <a:r>
              <a:rPr lang="en-US" altLang="ko-KR" sz="2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-</a:t>
            </a:r>
            <a:r>
              <a:rPr lang="ko-KR" altLang="en-US" sz="2200" dirty="0" smtClean="0"/>
              <a:t>소양교육</a:t>
            </a:r>
            <a:r>
              <a:rPr lang="en-US" altLang="ko-KR" sz="2200" dirty="0" smtClean="0"/>
              <a:t>(CPIK</a:t>
            </a:r>
            <a:r>
              <a:rPr lang="ko-KR" altLang="en-US" sz="2200" dirty="0" smtClean="0"/>
              <a:t>교사로서의 자세와 역할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복무태도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법정의무교육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시도교육청 관계자와의 만남</a:t>
            </a:r>
            <a:r>
              <a:rPr lang="en-US" altLang="ko-KR" sz="22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-</a:t>
            </a:r>
            <a:r>
              <a:rPr lang="ko-KR" altLang="en-US" sz="2200" dirty="0" smtClean="0"/>
              <a:t>한국문화 이해 및 한국어 습득</a:t>
            </a:r>
            <a:r>
              <a:rPr lang="en-US" altLang="ko-KR" sz="2200" dirty="0" smtClean="0"/>
              <a:t>(CPIK</a:t>
            </a:r>
            <a:r>
              <a:rPr lang="ko-KR" altLang="en-US" sz="2200" dirty="0" smtClean="0"/>
              <a:t>선배교사의 경험 공유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생활한국어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문화체험</a:t>
            </a:r>
            <a:r>
              <a:rPr lang="en-US" altLang="ko-KR" sz="22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-</a:t>
            </a:r>
            <a:r>
              <a:rPr lang="ko-KR" altLang="en-US" sz="2200" dirty="0" smtClean="0"/>
              <a:t>교수법</a:t>
            </a:r>
            <a:r>
              <a:rPr lang="en-US" altLang="ko-KR" sz="2200" dirty="0" smtClean="0"/>
              <a:t>(</a:t>
            </a:r>
            <a:r>
              <a:rPr lang="ko-KR" altLang="en-US" sz="2200" dirty="0" smtClean="0"/>
              <a:t>협력수업 운영 이론 및 실제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한국 교육 제도의 이해</a:t>
            </a:r>
            <a:r>
              <a:rPr lang="en-US" altLang="ko-KR" sz="22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-</a:t>
            </a:r>
            <a:r>
              <a:rPr lang="ko-KR" altLang="en-US" sz="2200" dirty="0" smtClean="0"/>
              <a:t>건강검진</a:t>
            </a:r>
            <a:r>
              <a:rPr lang="en-US" altLang="ko-KR" sz="2200" dirty="0" smtClean="0"/>
              <a:t>(</a:t>
            </a:r>
            <a:r>
              <a:rPr lang="ko-KR" altLang="en-US" sz="2200" dirty="0" smtClean="0"/>
              <a:t>채용</a:t>
            </a:r>
            <a:r>
              <a:rPr lang="en-US" altLang="ko-KR" sz="22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3727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0" y="0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원어민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중국어 보조교사 초청 현황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(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누적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: 2,808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명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079941593"/>
              </p:ext>
            </p:extLst>
          </p:nvPr>
        </p:nvGraphicFramePr>
        <p:xfrm>
          <a:off x="0" y="1087120"/>
          <a:ext cx="12110720" cy="5563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988502" y="6455356"/>
            <a:ext cx="1122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명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57233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0" y="0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제목 12"/>
          <p:cNvSpPr txBox="1">
            <a:spLocks/>
          </p:cNvSpPr>
          <p:nvPr/>
        </p:nvSpPr>
        <p:spPr>
          <a:xfrm>
            <a:off x="132079" y="246030"/>
            <a:ext cx="11224179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원어민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중국어 보조교사 신규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/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재계약 현황</a:t>
            </a:r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누적</a:t>
            </a:r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: 2,808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명</a:t>
            </a:r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561847519"/>
              </p:ext>
            </p:extLst>
          </p:nvPr>
        </p:nvGraphicFramePr>
        <p:xfrm>
          <a:off x="-121921" y="963405"/>
          <a:ext cx="12191999" cy="56867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988502" y="6455356"/>
            <a:ext cx="1122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명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19423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0" y="0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제목 12"/>
          <p:cNvSpPr txBox="1">
            <a:spLocks/>
          </p:cNvSpPr>
          <p:nvPr/>
        </p:nvSpPr>
        <p:spPr>
          <a:xfrm>
            <a:off x="132079" y="246030"/>
            <a:ext cx="11605491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원어민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중국어 보조교사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교육청별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배치 현황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(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누적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: 2,808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명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4114288271"/>
              </p:ext>
            </p:extLst>
          </p:nvPr>
        </p:nvGraphicFramePr>
        <p:xfrm>
          <a:off x="0" y="1087120"/>
          <a:ext cx="12110720" cy="55298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988502" y="6455356"/>
            <a:ext cx="1122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명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2768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0" y="0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제목 12"/>
          <p:cNvSpPr txBox="1">
            <a:spLocks/>
          </p:cNvSpPr>
          <p:nvPr/>
        </p:nvSpPr>
        <p:spPr>
          <a:xfrm>
            <a:off x="132079" y="246030"/>
            <a:ext cx="11605491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원어민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중국어 보조교사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교육청별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배치 현황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(2024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년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: 123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명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1605394758"/>
              </p:ext>
            </p:extLst>
          </p:nvPr>
        </p:nvGraphicFramePr>
        <p:xfrm>
          <a:off x="0" y="1087120"/>
          <a:ext cx="12110720" cy="55464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988502" y="6455356"/>
            <a:ext cx="1122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명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51682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0" y="0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제목 12"/>
          <p:cNvSpPr txBox="1">
            <a:spLocks/>
          </p:cNvSpPr>
          <p:nvPr/>
        </p:nvSpPr>
        <p:spPr>
          <a:xfrm>
            <a:off x="132079" y="246030"/>
            <a:ext cx="11605491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원어민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중국어 보조교사 학교 배치 현황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1610748460"/>
              </p:ext>
            </p:extLst>
          </p:nvPr>
        </p:nvGraphicFramePr>
        <p:xfrm>
          <a:off x="0" y="1087120"/>
          <a:ext cx="12110720" cy="5521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582102" y="6455356"/>
            <a:ext cx="15286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개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학교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8269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" name="제목 12"/>
          <p:cNvSpPr txBox="1">
            <a:spLocks/>
          </p:cNvSpPr>
          <p:nvPr/>
        </p:nvSpPr>
        <p:spPr>
          <a:xfrm>
            <a:off x="142240" y="253751"/>
            <a:ext cx="986790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▶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원어민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중국어 보조교사 기본정보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(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학력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8" name="차트 7"/>
          <p:cNvGraphicFramePr/>
          <p:nvPr>
            <p:extLst>
              <p:ext uri="{D42A27DB-BD31-4B8C-83A1-F6EECF244321}">
                <p14:modId xmlns:p14="http://schemas.microsoft.com/office/powerpoint/2010/main" val="3272159581"/>
              </p:ext>
            </p:extLst>
          </p:nvPr>
        </p:nvGraphicFramePr>
        <p:xfrm>
          <a:off x="-91441" y="963406"/>
          <a:ext cx="12283440" cy="5636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988502" y="6455356"/>
            <a:ext cx="1122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명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963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" name="제목 12"/>
          <p:cNvSpPr txBox="1">
            <a:spLocks/>
          </p:cNvSpPr>
          <p:nvPr/>
        </p:nvSpPr>
        <p:spPr>
          <a:xfrm>
            <a:off x="142239" y="253751"/>
            <a:ext cx="11271135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▶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원어민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 중국어 보조교사 기본정보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(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한국을 선택한 이유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8" name="차트 7"/>
          <p:cNvGraphicFramePr/>
          <p:nvPr>
            <p:extLst>
              <p:ext uri="{D42A27DB-BD31-4B8C-83A1-F6EECF244321}">
                <p14:modId xmlns:p14="http://schemas.microsoft.com/office/powerpoint/2010/main" val="4236986101"/>
              </p:ext>
            </p:extLst>
          </p:nvPr>
        </p:nvGraphicFramePr>
        <p:xfrm>
          <a:off x="-91441" y="963407"/>
          <a:ext cx="12283440" cy="567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988502" y="6455356"/>
            <a:ext cx="1122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명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7534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2309515"/>
            <a:ext cx="12199569" cy="2433856"/>
            <a:chOff x="0" y="2309515"/>
            <a:chExt cx="12019280" cy="2433856"/>
          </a:xfrm>
        </p:grpSpPr>
        <p:sp>
          <p:nvSpPr>
            <p:cNvPr id="5" name="직사각형 4"/>
            <p:cNvSpPr/>
            <p:nvPr/>
          </p:nvSpPr>
          <p:spPr>
            <a:xfrm rot="10800000">
              <a:off x="0" y="2309515"/>
              <a:ext cx="12019280" cy="424361"/>
            </a:xfrm>
            <a:prstGeom prst="rect">
              <a:avLst/>
            </a:prstGeom>
            <a:solidFill>
              <a:srgbClr val="335CAD">
                <a:alpha val="80000"/>
              </a:srgb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" name="직사각형 5"/>
            <p:cNvSpPr/>
            <p:nvPr/>
          </p:nvSpPr>
          <p:spPr>
            <a:xfrm rot="10800000">
              <a:off x="1869440" y="2562130"/>
              <a:ext cx="10149840" cy="1928626"/>
            </a:xfrm>
            <a:prstGeom prst="rect">
              <a:avLst/>
            </a:prstGeom>
            <a:solidFill>
              <a:srgbClr val="FF5C33">
                <a:alpha val="80000"/>
              </a:srgb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" name="직사각형 6"/>
            <p:cNvSpPr/>
            <p:nvPr/>
          </p:nvSpPr>
          <p:spPr>
            <a:xfrm rot="10800000">
              <a:off x="4046382" y="4327314"/>
              <a:ext cx="7965440" cy="416057"/>
            </a:xfrm>
            <a:prstGeom prst="rect">
              <a:avLst/>
            </a:prstGeom>
            <a:solidFill>
              <a:srgbClr val="AD85FF">
                <a:alpha val="80000"/>
              </a:srgb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8" name="제목 12"/>
          <p:cNvSpPr txBox="1">
            <a:spLocks/>
          </p:cNvSpPr>
          <p:nvPr/>
        </p:nvSpPr>
        <p:spPr>
          <a:xfrm>
            <a:off x="2240551" y="2998698"/>
            <a:ext cx="9615948" cy="11082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2. </a:t>
            </a:r>
            <a:r>
              <a:rPr lang="ko-KR" altLang="en-US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중국어교육의 과거</a:t>
            </a:r>
            <a:r>
              <a: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와</a:t>
            </a:r>
            <a:r>
              <a:rPr lang="en-US" altLang="ko-KR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현재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0" y="1589514"/>
            <a:ext cx="720000" cy="720000"/>
          </a:xfrm>
          <a:prstGeom prst="ellipse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11471999" y="4743371"/>
            <a:ext cx="720000" cy="7200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177185" y="6397228"/>
            <a:ext cx="2856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참고자료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교육통계서비스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480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FF925B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91192" y="244748"/>
            <a:ext cx="10365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대학 중국어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문학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전공 현황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대학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학과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7" name="차트 6"/>
          <p:cNvGraphicFramePr/>
          <p:nvPr>
            <p:extLst>
              <p:ext uri="{D42A27DB-BD31-4B8C-83A1-F6EECF244321}">
                <p14:modId xmlns:p14="http://schemas.microsoft.com/office/powerpoint/2010/main" val="1767420900"/>
              </p:ext>
            </p:extLst>
          </p:nvPr>
        </p:nvGraphicFramePr>
        <p:xfrm>
          <a:off x="357448" y="1053563"/>
          <a:ext cx="11696008" cy="5471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557164" y="6455356"/>
            <a:ext cx="1553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개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학과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37856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FF925B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91192" y="244748"/>
            <a:ext cx="10365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대학 중국어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문학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전공 현황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학과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62127"/>
              </p:ext>
            </p:extLst>
          </p:nvPr>
        </p:nvGraphicFramePr>
        <p:xfrm>
          <a:off x="124031" y="962123"/>
          <a:ext cx="11904484" cy="5811171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064689"/>
                <a:gridCol w="1596044"/>
                <a:gridCol w="1546167"/>
                <a:gridCol w="1554480"/>
                <a:gridCol w="2252749"/>
                <a:gridCol w="1936865"/>
                <a:gridCol w="1953490"/>
              </a:tblGrid>
              <a:tr h="6811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연도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전체 학과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개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인문계열 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학과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개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중국어</a:t>
                      </a:r>
                      <a:r>
                        <a:rPr lang="en-US" altLang="ko-KR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</a:t>
                      </a:r>
                      <a:r>
                        <a:rPr lang="ko-KR" altLang="en-US" dirty="0" smtClean="0"/>
                        <a:t>문학학과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개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전체 재적학생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명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인문계열 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재적학생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명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중국어</a:t>
                      </a:r>
                      <a:r>
                        <a:rPr lang="en-US" altLang="ko-KR" dirty="0" smtClean="0">
                          <a:latin typeface="맑은 고딕" panose="020B0503020000020004" pitchFamily="50" charset="-127"/>
                          <a:ea typeface="+mn-ea"/>
                        </a:rPr>
                        <a:t>•</a:t>
                      </a:r>
                      <a:r>
                        <a:rPr lang="ko-KR" altLang="en-US" dirty="0" smtClean="0"/>
                        <a:t>문학학과재적학생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명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2011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12,484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1,730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153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2,587,112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391,323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39,753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2012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12,610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1,714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2,584,614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388,740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39,885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2013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12,551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1,689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156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2,574,901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381,170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40,156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2014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12,310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1,685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158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2,548,830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373,585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39,894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2015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12,427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1,702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164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2,505,190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363,187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39,699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2016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12,496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1,710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159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2,437,570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344,561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37,880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2017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12,967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1,796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160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2,384,090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329,823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35,117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2018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12,511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1,751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140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2,347,965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320,248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32,008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2019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12,594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1,734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137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2,315,279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309,197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29,576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2020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12,544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1,697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131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2,285,139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296,954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27,666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2021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13,210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1,706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123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2,153,040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257,933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19,823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2022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13,065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1,709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126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2,198,245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270,578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22,336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946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2023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13,210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1,706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123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2,153,040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257,933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19,823</a:t>
                      </a:r>
                      <a:endParaRPr lang="ko-KR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113905" y="962123"/>
            <a:ext cx="4779819" cy="58111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076273" y="962123"/>
            <a:ext cx="5952242" cy="58111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16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1" grpId="0" animBg="1"/>
      <p:bldP spid="1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FF925B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91192" y="244748"/>
            <a:ext cx="10365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대학 중국어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문학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전공 지원자 현황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8" name="차트 7"/>
          <p:cNvGraphicFramePr/>
          <p:nvPr>
            <p:extLst>
              <p:ext uri="{D42A27DB-BD31-4B8C-83A1-F6EECF244321}">
                <p14:modId xmlns:p14="http://schemas.microsoft.com/office/powerpoint/2010/main" val="3987503145"/>
              </p:ext>
            </p:extLst>
          </p:nvPr>
        </p:nvGraphicFramePr>
        <p:xfrm>
          <a:off x="117987" y="961066"/>
          <a:ext cx="11857705" cy="555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988502" y="6455356"/>
            <a:ext cx="1122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명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80944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FF925B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91192" y="244748"/>
            <a:ext cx="10365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일반고등학교 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중국어교과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현황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중국어교과 교원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11" name="차트 10"/>
          <p:cNvGraphicFramePr/>
          <p:nvPr>
            <p:extLst>
              <p:ext uri="{D42A27DB-BD31-4B8C-83A1-F6EECF244321}">
                <p14:modId xmlns:p14="http://schemas.microsoft.com/office/powerpoint/2010/main" val="3221312070"/>
              </p:ext>
            </p:extLst>
          </p:nvPr>
        </p:nvGraphicFramePr>
        <p:xfrm>
          <a:off x="191192" y="1093740"/>
          <a:ext cx="11737572" cy="5473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988502" y="6455356"/>
            <a:ext cx="1122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smtClean="0"/>
              <a:t>단위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명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3687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FF925B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91192" y="244748"/>
            <a:ext cx="10365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일반고등학교 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중국어교과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현황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중국어교과 교원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191192" y="1088967"/>
          <a:ext cx="9250612" cy="5641277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2312653"/>
                <a:gridCol w="2312653"/>
                <a:gridCol w="2094384"/>
                <a:gridCol w="2530922"/>
              </a:tblGrid>
              <a:tr h="7507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연도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일반고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교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전체 교원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명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중국어 교과 교원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명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2013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1,525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89,469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956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2014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1,520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90,174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987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2015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1,537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90,878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1,059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2016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1,545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91,474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1,113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2017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1,556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91,064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1,055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2018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1,556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90,855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1,078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2019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1,555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89,975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1,081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2020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1,573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89,666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1,094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2021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1,616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91,448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1,080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2022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1,645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93,555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1,019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45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2023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1,666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94,316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948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9541557" y="1088967"/>
          <a:ext cx="2435628" cy="5644342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2435628"/>
              </a:tblGrid>
              <a:tr h="7564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일본어 교과 교원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명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1,558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1,520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1,360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1,423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1,383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1,395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1,393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1,327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1,384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45080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1,414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437084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 smtClean="0"/>
                        <a:t>1,485</a:t>
                      </a:r>
                      <a:endParaRPr lang="ko-KR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6907876" y="1088967"/>
            <a:ext cx="5069309" cy="564127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00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2309515"/>
            <a:ext cx="12199569" cy="2433856"/>
            <a:chOff x="0" y="2309515"/>
            <a:chExt cx="12019280" cy="2433856"/>
          </a:xfrm>
        </p:grpSpPr>
        <p:sp>
          <p:nvSpPr>
            <p:cNvPr id="5" name="직사각형 4"/>
            <p:cNvSpPr/>
            <p:nvPr/>
          </p:nvSpPr>
          <p:spPr>
            <a:xfrm rot="10800000">
              <a:off x="0" y="2309515"/>
              <a:ext cx="12019280" cy="424361"/>
            </a:xfrm>
            <a:prstGeom prst="rect">
              <a:avLst/>
            </a:prstGeom>
            <a:solidFill>
              <a:srgbClr val="FF5C33">
                <a:alpha val="80000"/>
              </a:srgb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" name="직사각형 5"/>
            <p:cNvSpPr/>
            <p:nvPr/>
          </p:nvSpPr>
          <p:spPr>
            <a:xfrm rot="10800000">
              <a:off x="1869440" y="2562130"/>
              <a:ext cx="10149840" cy="1928626"/>
            </a:xfrm>
            <a:prstGeom prst="rect">
              <a:avLst/>
            </a:prstGeom>
            <a:solidFill>
              <a:srgbClr val="AD85FF">
                <a:alpha val="80000"/>
              </a:srgb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" name="직사각형 6"/>
            <p:cNvSpPr/>
            <p:nvPr/>
          </p:nvSpPr>
          <p:spPr>
            <a:xfrm rot="10800000">
              <a:off x="4046382" y="4327314"/>
              <a:ext cx="7965440" cy="416057"/>
            </a:xfrm>
            <a:prstGeom prst="rect">
              <a:avLst/>
            </a:prstGeom>
            <a:solidFill>
              <a:srgbClr val="003399">
                <a:alpha val="80000"/>
              </a:srgb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8" name="제목 12"/>
          <p:cNvSpPr txBox="1">
            <a:spLocks/>
          </p:cNvSpPr>
          <p:nvPr/>
        </p:nvSpPr>
        <p:spPr>
          <a:xfrm>
            <a:off x="2414364" y="3079958"/>
            <a:ext cx="9867900" cy="8525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3</a:t>
            </a:r>
            <a:r>
              <a:rPr lang="en-US" altLang="ko-KR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. </a:t>
            </a:r>
            <a:r>
              <a:rPr lang="ko-KR" altLang="en-US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중국어교육의 </a:t>
            </a:r>
            <a:r>
              <a:rPr lang="en-US" altLang="ko-KR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‘</a:t>
            </a:r>
            <a:r>
              <a:rPr lang="ko-KR" altLang="en-US" dirty="0" err="1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來日</a:t>
            </a:r>
            <a:r>
              <a:rPr lang="en-US" altLang="ko-KR" dirty="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’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0" y="1589514"/>
            <a:ext cx="720000" cy="720000"/>
          </a:xfrm>
          <a:prstGeom prst="ellipse">
            <a:avLst/>
          </a:prstGeom>
          <a:solidFill>
            <a:srgbClr val="FF5C33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11471999" y="4743371"/>
            <a:ext cx="720000" cy="720000"/>
          </a:xfrm>
          <a:prstGeom prst="ellipse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3415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직사각형 4"/>
          <p:cNvSpPr/>
          <p:nvPr/>
        </p:nvSpPr>
        <p:spPr>
          <a:xfrm rot="10800000" flipH="1">
            <a:off x="-1" y="6679553"/>
            <a:ext cx="12192000" cy="178447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상관 관계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14" name="오른쪽 화살표 13"/>
          <p:cNvSpPr/>
          <p:nvPr/>
        </p:nvSpPr>
        <p:spPr>
          <a:xfrm>
            <a:off x="4554925" y="2235961"/>
            <a:ext cx="2380862" cy="278341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525573" y="2645614"/>
            <a:ext cx="3689268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tx1"/>
                </a:solidFill>
              </a:rPr>
              <a:t>고등학교</a:t>
            </a:r>
            <a:endParaRPr lang="en-US" altLang="ko-KR" sz="32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tx1"/>
                </a:solidFill>
              </a:rPr>
              <a:t>제</a:t>
            </a:r>
            <a:r>
              <a:rPr lang="en-US" altLang="ko-KR" sz="3200" dirty="0" smtClean="0">
                <a:solidFill>
                  <a:schemeClr val="tx1"/>
                </a:solidFill>
              </a:rPr>
              <a:t>2</a:t>
            </a:r>
            <a:r>
              <a:rPr lang="ko-KR" altLang="en-US" sz="3200" dirty="0" smtClean="0">
                <a:solidFill>
                  <a:schemeClr val="tx1"/>
                </a:solidFill>
              </a:rPr>
              <a:t>외국어 중국어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7275871" y="2485592"/>
            <a:ext cx="448957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tx1"/>
                </a:solidFill>
              </a:rPr>
              <a:t>대학교</a:t>
            </a:r>
            <a:endParaRPr lang="en-US" altLang="ko-KR" sz="32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tx1"/>
                </a:solidFill>
              </a:rPr>
              <a:t>중국어관련 </a:t>
            </a:r>
            <a:r>
              <a:rPr lang="en-US" altLang="ko-KR" sz="3200" dirty="0" smtClean="0">
                <a:solidFill>
                  <a:schemeClr val="tx1"/>
                </a:solidFill>
              </a:rPr>
              <a:t>(</a:t>
            </a:r>
            <a:r>
              <a:rPr lang="ko-KR" altLang="en-US" sz="3200" dirty="0" smtClean="0">
                <a:solidFill>
                  <a:schemeClr val="tx1"/>
                </a:solidFill>
              </a:rPr>
              <a:t>모듈</a:t>
            </a:r>
            <a:r>
              <a:rPr lang="en-US" altLang="ko-KR" sz="3200" dirty="0" smtClean="0">
                <a:solidFill>
                  <a:schemeClr val="tx1"/>
                </a:solidFill>
              </a:rPr>
              <a:t>)</a:t>
            </a:r>
            <a:r>
              <a:rPr lang="ko-KR" altLang="en-US" sz="3200" dirty="0" smtClean="0">
                <a:solidFill>
                  <a:schemeClr val="tx1"/>
                </a:solidFill>
              </a:rPr>
              <a:t>전공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37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직사각형 4"/>
          <p:cNvSpPr/>
          <p:nvPr/>
        </p:nvSpPr>
        <p:spPr>
          <a:xfrm rot="10800000" flipH="1">
            <a:off x="-1" y="6679553"/>
            <a:ext cx="12192000" cy="178447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상관 관계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14" name="오른쪽 화살표 13"/>
          <p:cNvSpPr/>
          <p:nvPr/>
        </p:nvSpPr>
        <p:spPr>
          <a:xfrm rot="10800000">
            <a:off x="4464256" y="2237937"/>
            <a:ext cx="2361748" cy="278341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334136" y="2487568"/>
            <a:ext cx="3788410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tx1"/>
                </a:solidFill>
              </a:rPr>
              <a:t>고등학교</a:t>
            </a:r>
            <a:endParaRPr lang="en-US" altLang="ko-KR" sz="32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tx1"/>
                </a:solidFill>
              </a:rPr>
              <a:t>제</a:t>
            </a:r>
            <a:r>
              <a:rPr lang="en-US" altLang="ko-KR" sz="3200" dirty="0" smtClean="0">
                <a:solidFill>
                  <a:schemeClr val="tx1"/>
                </a:solidFill>
              </a:rPr>
              <a:t>2</a:t>
            </a:r>
            <a:r>
              <a:rPr lang="ko-KR" altLang="en-US" sz="3200" dirty="0" smtClean="0">
                <a:solidFill>
                  <a:schemeClr val="tx1"/>
                </a:solidFill>
              </a:rPr>
              <a:t>외국어 중국어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7167715" y="2487568"/>
            <a:ext cx="4741115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tx1"/>
                </a:solidFill>
              </a:rPr>
              <a:t>대학교</a:t>
            </a:r>
            <a:endParaRPr lang="en-US" altLang="ko-KR" sz="32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tx1"/>
                </a:solidFill>
              </a:rPr>
              <a:t>중국어관련 </a:t>
            </a:r>
            <a:r>
              <a:rPr lang="en-US" altLang="ko-KR" sz="3200" dirty="0" smtClean="0">
                <a:solidFill>
                  <a:schemeClr val="tx1"/>
                </a:solidFill>
              </a:rPr>
              <a:t>(</a:t>
            </a:r>
            <a:r>
              <a:rPr lang="ko-KR" altLang="en-US" sz="3200" dirty="0" smtClean="0">
                <a:solidFill>
                  <a:schemeClr val="tx1"/>
                </a:solidFill>
              </a:rPr>
              <a:t>모듈</a:t>
            </a:r>
            <a:r>
              <a:rPr lang="en-US" altLang="ko-KR" sz="3200" dirty="0" smtClean="0">
                <a:solidFill>
                  <a:schemeClr val="tx1"/>
                </a:solidFill>
              </a:rPr>
              <a:t>)</a:t>
            </a:r>
            <a:r>
              <a:rPr lang="ko-KR" altLang="en-US" sz="3200" dirty="0" smtClean="0">
                <a:solidFill>
                  <a:schemeClr val="tx1"/>
                </a:solidFill>
              </a:rPr>
              <a:t>전공</a:t>
            </a:r>
            <a:endParaRPr lang="en-US" altLang="ko-KR" sz="32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3200" dirty="0" smtClean="0">
                <a:solidFill>
                  <a:schemeClr val="accent6"/>
                </a:solidFill>
              </a:rPr>
              <a:t>+</a:t>
            </a:r>
            <a:r>
              <a:rPr lang="ko-KR" altLang="en-US" sz="3200" dirty="0" smtClean="0">
                <a:solidFill>
                  <a:schemeClr val="accent6"/>
                </a:solidFill>
              </a:rPr>
              <a:t>교양과정</a:t>
            </a:r>
            <a:endParaRPr lang="en-US" altLang="ko-KR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81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직사각형 4"/>
          <p:cNvSpPr/>
          <p:nvPr/>
        </p:nvSpPr>
        <p:spPr>
          <a:xfrm rot="10800000" flipH="1">
            <a:off x="-1" y="6679553"/>
            <a:ext cx="12192000" cy="178447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상관 관계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9373174" y="2513939"/>
            <a:ext cx="241958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/>
                </a:solidFill>
              </a:rPr>
              <a:t>대학교</a:t>
            </a:r>
            <a:endParaRPr lang="en-US" altLang="ko-KR" sz="3600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6484386" y="2511560"/>
            <a:ext cx="241958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/>
                </a:solidFill>
              </a:rPr>
              <a:t>고등학교</a:t>
            </a:r>
            <a:endParaRPr lang="en-US" altLang="ko-KR" sz="36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3595598" y="2511560"/>
            <a:ext cx="241958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/>
                </a:solidFill>
              </a:rPr>
              <a:t>중학교</a:t>
            </a:r>
            <a:endParaRPr lang="en-US" altLang="ko-KR" sz="3600" dirty="0" smtClean="0">
              <a:solidFill>
                <a:schemeClr val="tx1"/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06810" y="2488789"/>
            <a:ext cx="241958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/>
                </a:solidFill>
              </a:rPr>
              <a:t>초등학교</a:t>
            </a:r>
            <a:endParaRPr lang="en-US" altLang="ko-KR" sz="3600" dirty="0" smtClean="0">
              <a:solidFill>
                <a:schemeClr val="tx1"/>
              </a:solidFill>
            </a:endParaRPr>
          </a:p>
        </p:txBody>
      </p:sp>
      <p:sp>
        <p:nvSpPr>
          <p:cNvPr id="14" name="오른쪽 화살표 13"/>
          <p:cNvSpPr/>
          <p:nvPr/>
        </p:nvSpPr>
        <p:spPr>
          <a:xfrm rot="10800000">
            <a:off x="223520" y="2228467"/>
            <a:ext cx="11775438" cy="2783410"/>
          </a:xfrm>
          <a:prstGeom prst="rightArrow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8257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7" grpId="0" animBg="1"/>
      <p:bldP spid="18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직사각형 4"/>
          <p:cNvSpPr/>
          <p:nvPr/>
        </p:nvSpPr>
        <p:spPr>
          <a:xfrm rot="10800000" flipH="1">
            <a:off x="-1" y="6679553"/>
            <a:ext cx="12192000" cy="178447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상관 관계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9373174" y="2513939"/>
            <a:ext cx="241958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/>
                </a:solidFill>
              </a:rPr>
              <a:t>대학교</a:t>
            </a:r>
            <a:endParaRPr lang="en-US" altLang="ko-KR" sz="3600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6484386" y="2511560"/>
            <a:ext cx="241958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/>
                </a:solidFill>
              </a:rPr>
              <a:t>고등학교</a:t>
            </a:r>
            <a:endParaRPr lang="en-US" altLang="ko-KR" sz="36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3595598" y="2511560"/>
            <a:ext cx="241958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/>
                </a:solidFill>
              </a:rPr>
              <a:t>중학교</a:t>
            </a:r>
            <a:endParaRPr lang="en-US" altLang="ko-KR" sz="3600" dirty="0" smtClean="0">
              <a:solidFill>
                <a:schemeClr val="tx1"/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06810" y="2488789"/>
            <a:ext cx="2419584" cy="2284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/>
                </a:solidFill>
              </a:rPr>
              <a:t>초등학교</a:t>
            </a:r>
            <a:endParaRPr lang="en-US" altLang="ko-KR" sz="3600" dirty="0" smtClean="0">
              <a:solidFill>
                <a:schemeClr val="tx1"/>
              </a:solidFill>
            </a:endParaRPr>
          </a:p>
        </p:txBody>
      </p:sp>
      <p:sp>
        <p:nvSpPr>
          <p:cNvPr id="14" name="오른쪽 화살표 13"/>
          <p:cNvSpPr/>
          <p:nvPr/>
        </p:nvSpPr>
        <p:spPr>
          <a:xfrm>
            <a:off x="223520" y="2228467"/>
            <a:ext cx="11775438" cy="2783410"/>
          </a:xfrm>
          <a:prstGeom prst="rightArrow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72372" y="2197646"/>
            <a:ext cx="2674374" cy="286643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02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직사각형 4"/>
          <p:cNvSpPr/>
          <p:nvPr/>
        </p:nvSpPr>
        <p:spPr>
          <a:xfrm rot="10800000" flipH="1">
            <a:off x="-1" y="6679553"/>
            <a:ext cx="12192000" cy="178447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어린이 중국어교육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: 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</a:t>
            </a:r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•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초등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대상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3353899" y="3995889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초등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방과후학교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중국어수업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73990" y="1267688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사립학교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중국어수업 편성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78006" y="3995889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유치원</a:t>
            </a:r>
            <a:r>
              <a:rPr lang="en-US" altLang="ko-KR" sz="2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</a:p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어린이집</a:t>
            </a:r>
            <a:r>
              <a:rPr lang="ko-KR" altLang="en-US" sz="2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유아중국어</a:t>
            </a:r>
            <a:endParaRPr lang="en-US" altLang="ko-KR" sz="24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402007" y="3995889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대학</a:t>
            </a:r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ko-KR" altLang="en-US" sz="2400" dirty="0" smtClean="0">
                <a:solidFill>
                  <a:schemeClr val="tx1"/>
                </a:solidFill>
              </a:rPr>
              <a:t>원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전공 </a:t>
            </a:r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ko-KR" altLang="en-US" sz="2400" dirty="0" smtClean="0">
                <a:solidFill>
                  <a:schemeClr val="tx1"/>
                </a:solidFill>
              </a:rPr>
              <a:t>트랙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  <a:r>
              <a:rPr lang="ko-KR" altLang="en-US" sz="2400" dirty="0" smtClean="0">
                <a:solidFill>
                  <a:schemeClr val="tx1"/>
                </a:solidFill>
              </a:rPr>
              <a:t>개설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2400" dirty="0" smtClean="0">
                <a:solidFill>
                  <a:schemeClr val="tx1"/>
                </a:solidFill>
              </a:rPr>
              <a:t>(or</a:t>
            </a:r>
            <a:r>
              <a:rPr lang="ko-KR" altLang="en-US" sz="2400" dirty="0" smtClean="0">
                <a:solidFill>
                  <a:schemeClr val="tx1"/>
                </a:solidFill>
              </a:rPr>
              <a:t>신설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227277" y="1257395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유아</a:t>
            </a:r>
            <a:r>
              <a:rPr lang="en-US" altLang="ko-KR" sz="2400" dirty="0" smtClean="0">
                <a:solidFill>
                  <a:schemeClr val="tx1"/>
                </a:solidFill>
              </a:rPr>
              <a:t>/</a:t>
            </a:r>
            <a:r>
              <a:rPr lang="ko-KR" altLang="en-US" sz="2400" dirty="0" smtClean="0">
                <a:solidFill>
                  <a:schemeClr val="tx1"/>
                </a:solidFill>
              </a:rPr>
              <a:t>초등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중국어교재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ko-KR" altLang="en-US" sz="2400" dirty="0" smtClean="0">
                <a:solidFill>
                  <a:schemeClr val="tx1"/>
                </a:solidFill>
              </a:rPr>
              <a:t>학습지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314642" y="1312225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어린이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중국어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err="1" smtClean="0">
                <a:solidFill>
                  <a:schemeClr val="tx1"/>
                </a:solidFill>
              </a:rPr>
              <a:t>지도사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양성과정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429792" y="3995889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어린이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중국어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교육업체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402007" y="1223152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대학</a:t>
            </a:r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ko-KR" altLang="en-US" sz="2400" dirty="0" smtClean="0">
                <a:solidFill>
                  <a:schemeClr val="tx1"/>
                </a:solidFill>
              </a:rPr>
              <a:t>원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어린이중국어 관련 연구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53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직사각형 4"/>
          <p:cNvSpPr/>
          <p:nvPr/>
        </p:nvSpPr>
        <p:spPr>
          <a:xfrm rot="10800000" flipH="1">
            <a:off x="-1" y="6679553"/>
            <a:ext cx="12192000" cy="178447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위기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를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‘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기회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로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!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aphicFrame>
        <p:nvGraphicFramePr>
          <p:cNvPr id="7" name="다이어그램 6"/>
          <p:cNvGraphicFramePr/>
          <p:nvPr>
            <p:extLst>
              <p:ext uri="{D42A27DB-BD31-4B8C-83A1-F6EECF244321}">
                <p14:modId xmlns:p14="http://schemas.microsoft.com/office/powerpoint/2010/main" val="1530674963"/>
              </p:ext>
            </p:extLst>
          </p:nvPr>
        </p:nvGraphicFramePr>
        <p:xfrm>
          <a:off x="544051" y="1078355"/>
          <a:ext cx="1110389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253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직사각형 4"/>
          <p:cNvSpPr/>
          <p:nvPr/>
        </p:nvSpPr>
        <p:spPr>
          <a:xfrm rot="10800000" flipH="1">
            <a:off x="-1" y="6679553"/>
            <a:ext cx="12192000" cy="178447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초등 중국어수업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: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온라인 수업 사례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(2021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년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132080" y="1039090"/>
            <a:ext cx="11910241" cy="5286894"/>
            <a:chOff x="132080" y="1039090"/>
            <a:chExt cx="11910241" cy="5286894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4654" y="1039090"/>
              <a:ext cx="3868615" cy="2438187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081" y="1039091"/>
              <a:ext cx="3907904" cy="2438186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7938" y="1039091"/>
              <a:ext cx="3664382" cy="2477194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080" y="3830847"/>
              <a:ext cx="3907905" cy="2495137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4654" y="3830847"/>
              <a:ext cx="3868615" cy="2495137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7939" y="3830846"/>
              <a:ext cx="3664382" cy="2495137"/>
            </a:xfrm>
            <a:prstGeom prst="rect">
              <a:avLst/>
            </a:prstGeom>
          </p:spPr>
        </p:pic>
        <p:sp>
          <p:nvSpPr>
            <p:cNvPr id="15" name="웃는 얼굴 14"/>
            <p:cNvSpPr/>
            <p:nvPr/>
          </p:nvSpPr>
          <p:spPr>
            <a:xfrm>
              <a:off x="9094124" y="1631192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웃는 얼굴 15"/>
            <p:cNvSpPr/>
            <p:nvPr/>
          </p:nvSpPr>
          <p:spPr>
            <a:xfrm>
              <a:off x="11341332" y="1650696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웃는 얼굴 16"/>
            <p:cNvSpPr/>
            <p:nvPr/>
          </p:nvSpPr>
          <p:spPr>
            <a:xfrm>
              <a:off x="10404764" y="2601118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웃는 얼굴 17"/>
            <p:cNvSpPr/>
            <p:nvPr/>
          </p:nvSpPr>
          <p:spPr>
            <a:xfrm>
              <a:off x="10199046" y="4362650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웃는 얼굴 18"/>
            <p:cNvSpPr/>
            <p:nvPr/>
          </p:nvSpPr>
          <p:spPr>
            <a:xfrm>
              <a:off x="7032354" y="4479899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웃는 얼굴 19"/>
            <p:cNvSpPr/>
            <p:nvPr/>
          </p:nvSpPr>
          <p:spPr>
            <a:xfrm>
              <a:off x="6960311" y="5402941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웃는 얼굴 20"/>
            <p:cNvSpPr/>
            <p:nvPr/>
          </p:nvSpPr>
          <p:spPr>
            <a:xfrm>
              <a:off x="7603995" y="1764818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웃는 얼굴 21"/>
            <p:cNvSpPr/>
            <p:nvPr/>
          </p:nvSpPr>
          <p:spPr>
            <a:xfrm>
              <a:off x="7809780" y="2870808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웃는 얼굴 22"/>
            <p:cNvSpPr/>
            <p:nvPr/>
          </p:nvSpPr>
          <p:spPr>
            <a:xfrm>
              <a:off x="11079454" y="5263213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웃는 얼굴 23"/>
            <p:cNvSpPr/>
            <p:nvPr/>
          </p:nvSpPr>
          <p:spPr>
            <a:xfrm>
              <a:off x="11341332" y="4399948"/>
              <a:ext cx="299258" cy="399011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5078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" name="직사각형 4"/>
          <p:cNvSpPr/>
          <p:nvPr/>
        </p:nvSpPr>
        <p:spPr>
          <a:xfrm rot="10800000" flipH="1">
            <a:off x="-1" y="6679553"/>
            <a:ext cx="12192000" cy="178447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12"/>
          <p:cNvSpPr txBox="1">
            <a:spLocks/>
          </p:cNvSpPr>
          <p:nvPr/>
        </p:nvSpPr>
        <p:spPr>
          <a:xfrm>
            <a:off x="132079" y="246030"/>
            <a:ext cx="11605491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초등 중국어수업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: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온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•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오프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라인 수업 사례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(2022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년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, 2023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년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07818" y="624002"/>
            <a:ext cx="14883564" cy="63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4605252" y="624001"/>
            <a:ext cx="13584670" cy="568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207817" y="3341717"/>
            <a:ext cx="16109271" cy="575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" y="1129012"/>
            <a:ext cx="3865420" cy="257528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183" y="1129012"/>
            <a:ext cx="3783585" cy="257528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451" y="1129012"/>
            <a:ext cx="3749439" cy="257528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451" y="3917448"/>
            <a:ext cx="3749439" cy="259611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182" y="3937480"/>
            <a:ext cx="3783585" cy="2596115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" y="3937480"/>
            <a:ext cx="3749439" cy="259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7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 flipH="1">
            <a:off x="-1" y="1"/>
            <a:ext cx="12192000" cy="895822"/>
            <a:chOff x="0" y="2146071"/>
            <a:chExt cx="12192000" cy="2088645"/>
          </a:xfrm>
        </p:grpSpPr>
        <p:sp>
          <p:nvSpPr>
            <p:cNvPr id="3" name="직사각형 2"/>
            <p:cNvSpPr/>
            <p:nvPr/>
          </p:nvSpPr>
          <p:spPr>
            <a:xfrm rot="10800000">
              <a:off x="0" y="2562130"/>
              <a:ext cx="12192000" cy="1672586"/>
            </a:xfrm>
            <a:prstGeom prst="rect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 rot="10800000">
              <a:off x="0" y="2146071"/>
              <a:ext cx="12192000" cy="416057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" name="제목 12"/>
          <p:cNvSpPr txBox="1">
            <a:spLocks/>
          </p:cNvSpPr>
          <p:nvPr/>
        </p:nvSpPr>
        <p:spPr>
          <a:xfrm>
            <a:off x="132080" y="246030"/>
            <a:ext cx="9735820" cy="566770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▶’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방과후학교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를 넘어서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‘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통합방과후학교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’(2024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년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)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3404"/>
            <a:ext cx="6176356" cy="589459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257" y="1338350"/>
            <a:ext cx="9310256" cy="4727694"/>
          </a:xfrm>
          <a:prstGeom prst="rect">
            <a:avLst/>
          </a:prstGeom>
        </p:spPr>
      </p:pic>
      <p:sp>
        <p:nvSpPr>
          <p:cNvPr id="11" name="모서리가 둥근 직사각형 10"/>
          <p:cNvSpPr/>
          <p:nvPr/>
        </p:nvSpPr>
        <p:spPr>
          <a:xfrm>
            <a:off x="5162204" y="4896196"/>
            <a:ext cx="1221971" cy="29925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091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2"/>
          <p:cNvSpPr txBox="1">
            <a:spLocks/>
          </p:cNvSpPr>
          <p:nvPr/>
        </p:nvSpPr>
        <p:spPr>
          <a:xfrm>
            <a:off x="535201" y="2451419"/>
            <a:ext cx="11538811" cy="1884607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1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미래를 선택하는 </a:t>
            </a:r>
            <a:endParaRPr lang="en-US" altLang="ko-KR" sz="115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9898" y="0"/>
            <a:ext cx="4475905" cy="240482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’</a:t>
            </a:r>
            <a:r>
              <a:rPr lang="ko-KR" altLang="en-US" sz="11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경험</a:t>
            </a:r>
            <a:r>
              <a:rPr lang="en-US" altLang="ko-KR" sz="11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’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235780" y="4778167"/>
            <a:ext cx="5288627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‘</a:t>
            </a:r>
            <a:r>
              <a:rPr lang="ko-KR" altLang="en-US" sz="11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밑거름</a:t>
            </a:r>
            <a:r>
              <a:rPr lang="en-US" altLang="ko-KR" sz="11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’</a:t>
            </a:r>
            <a:endParaRPr lang="ko-KR" altLang="en-US" sz="115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1476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2"/>
          <p:cNvSpPr txBox="1">
            <a:spLocks/>
          </p:cNvSpPr>
          <p:nvPr/>
        </p:nvSpPr>
        <p:spPr>
          <a:xfrm>
            <a:off x="653189" y="757084"/>
            <a:ext cx="11538811" cy="1884607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원어민중국어보조교사</a:t>
            </a:r>
            <a:endParaRPr lang="en-US" altLang="ko-KR" sz="8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630795" y="2815631"/>
            <a:ext cx="318388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초청</a:t>
            </a:r>
            <a:r>
              <a:rPr lang="en-US" altLang="ko-KR" sz="9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 </a:t>
            </a:r>
            <a:r>
              <a:rPr lang="en-US" altLang="ko-KR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•</a:t>
            </a:r>
            <a:endParaRPr lang="ko-KR" alt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037673" y="2641691"/>
            <a:ext cx="3724096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3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활용</a:t>
            </a:r>
            <a:endParaRPr lang="ko-KR" altLang="en-US" sz="13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" name="제목 12"/>
          <p:cNvSpPr txBox="1">
            <a:spLocks/>
          </p:cNvSpPr>
          <p:nvPr/>
        </p:nvSpPr>
        <p:spPr>
          <a:xfrm>
            <a:off x="309058" y="5525729"/>
            <a:ext cx="11538811" cy="934884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활용</a:t>
            </a:r>
            <a:r>
              <a:rPr lang="en-US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: 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충분히 잘 이용함</a:t>
            </a:r>
            <a:endParaRPr lang="en-US" altLang="ko-KR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774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5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6150" y="464887"/>
            <a:ext cx="745306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&lt;</a:t>
            </a:r>
            <a:r>
              <a:rPr lang="ko-KR" altLang="en-US" sz="2800" dirty="0" smtClean="0"/>
              <a:t>참고자료</a:t>
            </a:r>
            <a:r>
              <a:rPr lang="en-US" altLang="ko-KR" sz="2800" dirty="0" smtClean="0"/>
              <a:t>&gt;</a:t>
            </a:r>
          </a:p>
          <a:p>
            <a:endParaRPr lang="en-US" altLang="ko-KR" sz="2800" dirty="0"/>
          </a:p>
          <a:p>
            <a:r>
              <a:rPr lang="en-US" altLang="ko-KR" sz="2800" dirty="0" smtClean="0"/>
              <a:t>CPIK </a:t>
            </a:r>
            <a:r>
              <a:rPr lang="ko-KR" altLang="en-US" sz="2800" dirty="0" smtClean="0"/>
              <a:t>사전연수 책</a:t>
            </a:r>
            <a:endParaRPr lang="en-US" altLang="ko-KR" sz="2800" dirty="0" smtClean="0"/>
          </a:p>
          <a:p>
            <a:r>
              <a:rPr lang="en-US" altLang="ko-KR" sz="2800" dirty="0" smtClean="0"/>
              <a:t>CPIK </a:t>
            </a:r>
            <a:r>
              <a:rPr lang="ko-KR" altLang="en-US" sz="2800" dirty="0" smtClean="0"/>
              <a:t>길라잡이</a:t>
            </a:r>
            <a:endParaRPr lang="en-US" altLang="ko-KR" sz="2800" dirty="0" smtClean="0"/>
          </a:p>
          <a:p>
            <a:r>
              <a:rPr lang="ko-KR" altLang="en-US" sz="2800" dirty="0" smtClean="0"/>
              <a:t>교육통계서비스</a:t>
            </a:r>
            <a:r>
              <a:rPr lang="en-US" altLang="ko-KR" sz="2800" dirty="0"/>
              <a:t>(</a:t>
            </a:r>
            <a:r>
              <a:rPr lang="en-US" altLang="ko-KR" sz="2800" dirty="0">
                <a:hlinkClick r:id="rId2"/>
              </a:rPr>
              <a:t>https://</a:t>
            </a:r>
            <a:r>
              <a:rPr lang="en-US" altLang="ko-KR" sz="2800" dirty="0" smtClean="0">
                <a:hlinkClick r:id="rId2"/>
              </a:rPr>
              <a:t>kess.kedi.re.kr/index</a:t>
            </a:r>
            <a:r>
              <a:rPr lang="en-US" altLang="ko-KR" sz="2800" dirty="0" smtClean="0"/>
              <a:t> )</a:t>
            </a:r>
          </a:p>
          <a:p>
            <a:r>
              <a:rPr lang="en-US" altLang="ko-KR" sz="2800" dirty="0"/>
              <a:t>https://</a:t>
            </a:r>
            <a:r>
              <a:rPr lang="en-US" altLang="ko-KR" sz="2800" dirty="0" smtClean="0"/>
              <a:t>kess.kedi.re.kr/mobile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8202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</TotalTime>
  <Words>952</Words>
  <Application>Microsoft Office PowerPoint</Application>
  <PresentationFormat>와이드스크린</PresentationFormat>
  <Paragraphs>309</Paragraphs>
  <Slides>32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36" baseType="lpstr">
      <vt:lpstr>나눔스퀘어</vt:lpstr>
      <vt:lpstr>맑은 고딕</vt:lpstr>
      <vt:lpstr>Arial</vt:lpstr>
      <vt:lpstr>Office 테마</vt:lpstr>
      <vt:lpstr>중국어교육, 새로운 도전에 직면하다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중국어교육, 새로운 도전에 직면하다</dc:title>
  <dc:creator>USER</dc:creator>
  <cp:lastModifiedBy>USER</cp:lastModifiedBy>
  <cp:revision>77</cp:revision>
  <cp:lastPrinted>2024-04-10T16:14:41Z</cp:lastPrinted>
  <dcterms:created xsi:type="dcterms:W3CDTF">2024-04-06T16:34:33Z</dcterms:created>
  <dcterms:modified xsi:type="dcterms:W3CDTF">2024-04-15T10:42:43Z</dcterms:modified>
</cp:coreProperties>
</file>